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5" r:id="rId2"/>
    <p:sldId id="257" r:id="rId3"/>
    <p:sldId id="261" r:id="rId4"/>
    <p:sldId id="262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112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5.xml"/><Relationship Id="rId1" Type="http://schemas.openxmlformats.org/officeDocument/2006/relationships/slide" Target="../slides/slide3.xml"/><Relationship Id="rId4" Type="http://schemas.openxmlformats.org/officeDocument/2006/relationships/slide" Target="../slides/slide4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neu.org.tw/tneu/uploads/tad_uploader/tmp/985/20141020%E6%95%99%E8%82%B2%E5%89%8D%E7%B7%9A%E5%A0%B1%E5%91%8A%EF%BC%88%E6%95%99%E8%82%B2%E6%94%BF%E7%AD%96%E4%B8%BB%E5%BC%B5%E5%B0%88%E9%A1%8C%E5%A0%B1%E5%B0%8E%E4%B8%80)%EF%BC%88%E7%AC%AC56%E6%9C%9F%EF%BC%89.pdf" TargetMode="External"/><Relationship Id="rId3" Type="http://schemas.openxmlformats.org/officeDocument/2006/relationships/hyperlink" Target="http://www.tneu.org.tw/tneu/uploads/tad_uploader/tmp/1218/20151002%E6%95%99%E8%82%B2%E5%89%8D%E7%B7%9A%E5%A0%B1%E5%91%8A%EF%BC%88%E6%95%99%E5%B8%AB%E6%84%9F%E6%9F%93%E7%99%BB%E9%9D%A9%E7%86%B1%EF%BC%8C%E6%A0%A1%E9%95%B7%E5%BE%97%E8%A6%96%E6%83%85%E6%B3%81%E6%A0%B8%E4%BA%88%E4%B8%80%E5%AE%9A%E6%97%A5%E6%95%B8%E5%85%AC%E5%81%87%E4%BC%91%E9%A4%8A%EF%BC%89%EF%BC%88%E7%AC%AC147%E6%9C%9F%EF%BC%89.pdf" TargetMode="External"/><Relationship Id="rId7" Type="http://schemas.openxmlformats.org/officeDocument/2006/relationships/hyperlink" Target="http://www.tneu.org.tw/tneu/uploads/tad_uploader/tmp/1209/20150915%E6%95%99%E8%82%B2%E5%89%8D%E7%B7%9A%E5%A0%B1%E5%91%8A%EF%BC%88%E6%8D%8D%E8%A1%9B%E6%95%99%E5%B8%AB%E5%9C%98%E9%AB%94%E7%9A%84%E4%B8%BB%E9%AB%94%E6%80%A7%E3%80%81%E5%8A%9B%E6%8C%BA%E6%95%99%E5%B8%AB%E5%B0%88%E6%A5%AD%E7%9A%84%E8%87%AA%E4%B8%BB%E7%99%BC%E5%B1%95)%EF%BC%88%E7%AC%AC142%E6%9C%9F%EF%BC%89.pdf" TargetMode="External"/><Relationship Id="rId2" Type="http://schemas.openxmlformats.org/officeDocument/2006/relationships/hyperlink" Target="http://www.tneu.org.tw/tneu/uploads/tad_uploader/tmp/918/1030415%E6%95%99%E8%82%B2%E5%89%8D%E7%B7%9A%EF%BC%88%E6%95%99%E5%B8%AB%E8%81%98%E7%B4%84%E6%BA%96%E5%89%87%E8%A8%82%E5%AE%9A%E8%AA%AA%E6%98%8E%E6%9C%83%EF%BC%89.pdf" TargetMode="External"/><Relationship Id="rId1" Type="http://schemas.openxmlformats.org/officeDocument/2006/relationships/hyperlink" Target="https://www.youtube.com/watch?v=KXkWj57irE8" TargetMode="External"/><Relationship Id="rId6" Type="http://schemas.openxmlformats.org/officeDocument/2006/relationships/hyperlink" Target="http://www.tneu.org.tw/tneu/uploads/tad_uploader/tmp/1141/20150525%E6%95%99%E8%82%B2%E5%89%8D%E7%B7%9A%E5%A0%B1%E5%91%8A%EF%BC%88%E6%95%99%E5%B8%AB%E5%BE%85%E9%81%87%E6%A2%9D%E4%BE%8B%E5%AE%8C%E6%88%90%E7%AB%8B%E6%B3%95%EF%BC%8C%E7%AB%8B%E6%B3%95%E5%89%8D%E5%BE%8C%E7%9F%A5%E5%A4%9A%E5%B0%91%EF%BC%9F%EF%BC%89%EF%BC%88%E7%AC%AC122%E6%9C%9F%EF%BC%89.pdf" TargetMode="External"/><Relationship Id="rId5" Type="http://schemas.openxmlformats.org/officeDocument/2006/relationships/hyperlink" Target="http://www.tneu.org.tw/tneu/uploads/tad_uploader/tmp/1035/20141224%E6%95%99%E8%82%B2%E5%89%8D%E7%B7%9A%E5%A0%B1%E5%91%8A%EF%BC%88%E5%85%AC%E5%B9%B3%E3%80%81%E5%85%AC%E6%AD%A3%E3%80%81%E5%85%AC%E9%96%8B%E7%9A%84%E6%A0%A1%E9%95%B7%E9%81%B4%E9%81%B8%E8%BE%A6%E6%B3%95%E6%87%89%E6%8F%90%E6%98%87%E7%82%BA%E8%87%AA%E6%B2%BB%E6%A2%9D%E4%BE%8B%EF%BC%89%EF%BC%88%E7%AC%AC91%E6%9C%9F%EF%BC%89.pdf" TargetMode="External"/><Relationship Id="rId10" Type="http://schemas.openxmlformats.org/officeDocument/2006/relationships/hyperlink" Target="http://www.tneu.org.tw/tneu/uploads/tad_uploader/tmp/1250/2015%E6%95%99%E8%82%B2%E5%89%8D%E7%B7%9A%E5%A0%B1%E5%91%8A%EF%BC%88%E7%B5%A6%E8%8A%B1%E6%BC%BE%E5%B9%B4%E8%8F%AF%E7%9A%84%E6%82%A8%EF%BC%89NEW.pdf" TargetMode="External"/><Relationship Id="rId4" Type="http://schemas.openxmlformats.org/officeDocument/2006/relationships/hyperlink" Target="http://www.tneu.org.tw/tneu/uploads/tad_uploader/tmp/1254/20151106%E6%95%99%E8%82%B2%E5%89%8D%E7%B7%9A%E5%A0%B1%E5%91%8A%EF%BC%88%E5%AD%B8%E7%94%9F%E9%9C%80%E8%A6%81%E7%9A%84%E6%98%AF%E8%80%81%E5%B8%AB%EF%BC%8C%E4%B8%8D%E6%98%AF%E5%AD%B8%E7%94%9F%E5%8D%A1%EF%BC%89%EF%BC%88%E7%AC%AC152%E6%9C%9F%EF%BC%89.pdf" TargetMode="External"/><Relationship Id="rId9" Type="http://schemas.openxmlformats.org/officeDocument/2006/relationships/hyperlink" Target="http://www.tneu.org.tw/tneu/uploads/tad_uploader/tmp/986/20141021%E6%95%99%E8%82%B2%E5%89%8D%E7%B7%9A%E5%A0%B1%E5%91%8A%EF%BC%88%E6%95%99%E8%82%B2%E6%94%BF%E7%AD%96%E4%B8%BB%E5%BC%B5%E5%B0%88%E9%A1%8C%E5%A0%B1%E5%B0%8E%E4%BA%8C%20)%EF%BC%88%E7%AC%AC57%E6%9C%9F%EF%BC%89.pdf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flipedu.parenting.com.tw/information-detail?id=2096" TargetMode="External"/><Relationship Id="rId2" Type="http://schemas.openxmlformats.org/officeDocument/2006/relationships/hyperlink" Target="http://flipedu.parenting.com.tw/information-detail?id=2093" TargetMode="External"/><Relationship Id="rId1" Type="http://schemas.openxmlformats.org/officeDocument/2006/relationships/hyperlink" Target="https://drive.google.com/file/d/0B-5kPWaVUlVKVGZOaWVFNU03U0k/view" TargetMode="External"/><Relationship Id="rId6" Type="http://schemas.openxmlformats.org/officeDocument/2006/relationships/hyperlink" Target="20141220&#25945;&#32946;&#21069;&#32218;&#22577;&#21578;&#65288;2014&#12300;&#22810;&#20803;&#35222;&#37326;&#65292;&#31038;&#26371;&#38364;&#25079;&#12301;&#21517;&#20154;&#31995;&#21015;&#35611;&#24231;%20&#65289;&#65288;&#31532;90&#26399;&#65289;.pdf" TargetMode="External"/><Relationship Id="rId5" Type="http://schemas.openxmlformats.org/officeDocument/2006/relationships/hyperlink" Target="http://www.eurekafilm.org.tw/" TargetMode="External"/><Relationship Id="rId4" Type="http://schemas.openxmlformats.org/officeDocument/2006/relationships/hyperlink" Target="1030328&#25945;&#32946;&#26368;&#21069;&#32218;&#20818;&#31461;&#21205;&#30059;.pdf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20141218&#25945;&#32946;&#21069;&#32218;&#22577;&#21578;&#65288;&#27704;&#26032;&#21312;&#20581;&#24247;&#36208;&#21161;&#36007;&#31461;&#65289;&#65288;&#31532;88&#26399;&#65289;.pdf" TargetMode="External"/><Relationship Id="rId2" Type="http://schemas.openxmlformats.org/officeDocument/2006/relationships/hyperlink" Target="20141206&#25945;&#32946;&#21069;&#32218;&#22577;&#21578;&#65288;&#24180;&#33756;&#24859;&#22296;&#22291;&#65289;&#65288;&#31532;84&#26399;&#65289;.pdf" TargetMode="External"/><Relationship Id="rId1" Type="http://schemas.openxmlformats.org/officeDocument/2006/relationships/hyperlink" Target="20140915&#25945;&#32946;&#21069;&#32218;&#22577;&#21578;(&#39135;&#23433;)&#65288;&#31532;39&#26399;&#65289;.pdf" TargetMode="External"/><Relationship Id="rId4" Type="http://schemas.openxmlformats.org/officeDocument/2006/relationships/hyperlink" Target="20141004&#25945;&#32946;&#21069;&#32218;&#22577;&#21578;&#65288;&#21681;&#31975;&#23416;&#22530;--&#23448;&#30000;&#22283;&#23567;&#22580;)&#65288;&#31532;48&#26399;&#65289;.pdf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256/20151111%E6%95%99%E8%82%B2%E5%89%8D%E7%B7%9A%E5%A0%B1%E5%91%8A(%E5%9B%9B%E5%A0%B4%E6%92%AD%E6%98%A0%E6%9C%83%E7%AD%89%E6%82%A8%E4%BE%86%E5%8F%83%E8%88%87)%EF%BC%88%E7%AC%AC154%E6%9C%9F%EF%BC%89.pdf" TargetMode="External"/><Relationship Id="rId2" Type="http://schemas.openxmlformats.org/officeDocument/2006/relationships/hyperlink" Target="http://www.tneu.org.tw/tneu/uploads/tad_uploader/tmp/1251/20151105%E6%95%99%E8%82%B2%E5%89%8D%E7%B7%9A%E5%A0%B1%E5%91%8A%EF%BC%88%E5%A4%A7%E6%96%B0%E5%8C%96%E5%8D%80%E8%88%87%E5%A4%A7%E5%96%84%E5%8C%96%E5%8D%80%E4%BA%BA%E6%96%87%E7%94%A2%E6%A5%AD%E6%95%99%E8%82%B2%E9%AB%94%E9%A9%97%E6%B4%BB%E5%8B%95%EF%BC%89%EF%BC%88%E7%AC%AC151%E6%9C%9F%EF%BC%89.pdf" TargetMode="External"/><Relationship Id="rId1" Type="http://schemas.openxmlformats.org/officeDocument/2006/relationships/hyperlink" Target="20140707&#25945;&#32946;&#21069;&#32218;&#22577;&#21578;&#65288;&#33426;&#26524;&#30340;&#23395;&#31680;&#20358;&#20102;&#65289;&#65288;&#31532;30&#26399;&#65289;.pdf" TargetMode="External"/><Relationship Id="rId6" Type="http://schemas.openxmlformats.org/officeDocument/2006/relationships/hyperlink" Target="20140529&#25945;&#32946;&#21069;&#32218;&#22577;&#21578;&#65288;&#39640;&#37941;&#22238;&#39243;&#20778;&#24800;&#65289;&#65288;&#31532;23&#26399;&#65289;.pdf" TargetMode="External"/><Relationship Id="rId5" Type="http://schemas.openxmlformats.org/officeDocument/2006/relationships/hyperlink" Target="http://www.tneu.org.tw/tneu/uploads/tad_uploader/tmp/1255/20151107%E6%95%99%E8%82%B2%E5%89%8D%E7%B7%9A%E5%A0%B1%E5%91%8A(104%E5%B9%B4%E5%BA%A6%E5%AD%90%E5%A5%B3%E6%95%99%E8%82%B2%E7%8D%8E%E5%AD%B8%E9%87%91%E7%94%B3%E8%AB%8B%E7%B5%90%E6%9E%9C)%EF%BC%88%E7%AC%AC153%E6%9C%9F%EF%BC%89.pdf" TargetMode="External"/><Relationship Id="rId4" Type="http://schemas.openxmlformats.org/officeDocument/2006/relationships/hyperlink" Target="http://www.tneu.org.tw/tneu/uploads/tad_uploader/tmp/1052/20150127%E6%95%99%E8%82%B2%E5%89%8D%E7%B7%9A%E5%A0%B1%E5%91%8A(%E7%A6%8F%E5%88%A9%E4%BA%92%E5%8A%A9%E9%87%91%E7%94%B3%E8%AB%8B%E8%BE%A6%E6%B3%95%E5%8F%8A%E8%A1%A8%E6%A0%BC%E4%BF%AE%E6%AD%A3)%EF%BC%88%E7%AC%AC102%E6%9C%9F%EF%BC%89.pdf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neu.org.tw/tneu/uploads/tad_uploader/tmp/985/20141020%E6%95%99%E8%82%B2%E5%89%8D%E7%B7%9A%E5%A0%B1%E5%91%8A%EF%BC%88%E6%95%99%E8%82%B2%E6%94%BF%E7%AD%96%E4%B8%BB%E5%BC%B5%E5%B0%88%E9%A1%8C%E5%A0%B1%E5%B0%8E%E4%B8%80)%EF%BC%88%E7%AC%AC56%E6%9C%9F%EF%BC%89.pdf" TargetMode="External"/><Relationship Id="rId3" Type="http://schemas.openxmlformats.org/officeDocument/2006/relationships/hyperlink" Target="http://www.tneu.org.tw/tneu/uploads/tad_uploader/tmp/1218/20151002%E6%95%99%E8%82%B2%E5%89%8D%E7%B7%9A%E5%A0%B1%E5%91%8A%EF%BC%88%E6%95%99%E5%B8%AB%E6%84%9F%E6%9F%93%E7%99%BB%E9%9D%A9%E7%86%B1%EF%BC%8C%E6%A0%A1%E9%95%B7%E5%BE%97%E8%A6%96%E6%83%85%E6%B3%81%E6%A0%B8%E4%BA%88%E4%B8%80%E5%AE%9A%E6%97%A5%E6%95%B8%E5%85%AC%E5%81%87%E4%BC%91%E9%A4%8A%EF%BC%89%EF%BC%88%E7%AC%AC147%E6%9C%9F%EF%BC%89.pdf" TargetMode="External"/><Relationship Id="rId7" Type="http://schemas.openxmlformats.org/officeDocument/2006/relationships/hyperlink" Target="http://www.tneu.org.tw/tneu/uploads/tad_uploader/tmp/1209/20150915%E6%95%99%E8%82%B2%E5%89%8D%E7%B7%9A%E5%A0%B1%E5%91%8A%EF%BC%88%E6%8D%8D%E8%A1%9B%E6%95%99%E5%B8%AB%E5%9C%98%E9%AB%94%E7%9A%84%E4%B8%BB%E9%AB%94%E6%80%A7%E3%80%81%E5%8A%9B%E6%8C%BA%E6%95%99%E5%B8%AB%E5%B0%88%E6%A5%AD%E7%9A%84%E8%87%AA%E4%B8%BB%E7%99%BC%E5%B1%95)%EF%BC%88%E7%AC%AC142%E6%9C%9F%EF%BC%89.pdf" TargetMode="External"/><Relationship Id="rId2" Type="http://schemas.openxmlformats.org/officeDocument/2006/relationships/hyperlink" Target="http://www.tneu.org.tw/tneu/uploads/tad_uploader/tmp/918/1030415%E6%95%99%E8%82%B2%E5%89%8D%E7%B7%9A%EF%BC%88%E6%95%99%E5%B8%AB%E8%81%98%E7%B4%84%E6%BA%96%E5%89%87%E8%A8%82%E5%AE%9A%E8%AA%AA%E6%98%8E%E6%9C%83%EF%BC%89.pdf" TargetMode="External"/><Relationship Id="rId1" Type="http://schemas.openxmlformats.org/officeDocument/2006/relationships/hyperlink" Target="https://www.youtube.com/watch?v=KXkWj57irE8" TargetMode="External"/><Relationship Id="rId6" Type="http://schemas.openxmlformats.org/officeDocument/2006/relationships/hyperlink" Target="http://www.tneu.org.tw/tneu/uploads/tad_uploader/tmp/1141/20150525%E6%95%99%E8%82%B2%E5%89%8D%E7%B7%9A%E5%A0%B1%E5%91%8A%EF%BC%88%E6%95%99%E5%B8%AB%E5%BE%85%E9%81%87%E6%A2%9D%E4%BE%8B%E5%AE%8C%E6%88%90%E7%AB%8B%E6%B3%95%EF%BC%8C%E7%AB%8B%E6%B3%95%E5%89%8D%E5%BE%8C%E7%9F%A5%E5%A4%9A%E5%B0%91%EF%BC%9F%EF%BC%89%EF%BC%88%E7%AC%AC122%E6%9C%9F%EF%BC%89.pdf" TargetMode="External"/><Relationship Id="rId5" Type="http://schemas.openxmlformats.org/officeDocument/2006/relationships/hyperlink" Target="http://www.tneu.org.tw/tneu/uploads/tad_uploader/tmp/1035/20141224%E6%95%99%E8%82%B2%E5%89%8D%E7%B7%9A%E5%A0%B1%E5%91%8A%EF%BC%88%E5%85%AC%E5%B9%B3%E3%80%81%E5%85%AC%E6%AD%A3%E3%80%81%E5%85%AC%E9%96%8B%E7%9A%84%E6%A0%A1%E9%95%B7%E9%81%B4%E9%81%B8%E8%BE%A6%E6%B3%95%E6%87%89%E6%8F%90%E6%98%87%E7%82%BA%E8%87%AA%E6%B2%BB%E6%A2%9D%E4%BE%8B%EF%BC%89%EF%BC%88%E7%AC%AC91%E6%9C%9F%EF%BC%89.pdf" TargetMode="External"/><Relationship Id="rId10" Type="http://schemas.openxmlformats.org/officeDocument/2006/relationships/hyperlink" Target="http://www.tneu.org.tw/tneu/uploads/tad_uploader/tmp/1250/2015%E6%95%99%E8%82%B2%E5%89%8D%E7%B7%9A%E5%A0%B1%E5%91%8A%EF%BC%88%E7%B5%A6%E8%8A%B1%E6%BC%BE%E5%B9%B4%E8%8F%AF%E7%9A%84%E6%82%A8%EF%BC%89NEW.pdf" TargetMode="External"/><Relationship Id="rId4" Type="http://schemas.openxmlformats.org/officeDocument/2006/relationships/hyperlink" Target="http://www.tneu.org.tw/tneu/uploads/tad_uploader/tmp/1254/20151106%E6%95%99%E8%82%B2%E5%89%8D%E7%B7%9A%E5%A0%B1%E5%91%8A%EF%BC%88%E5%AD%B8%E7%94%9F%E9%9C%80%E8%A6%81%E7%9A%84%E6%98%AF%E8%80%81%E5%B8%AB%EF%BC%8C%E4%B8%8D%E6%98%AF%E5%AD%B8%E7%94%9F%E5%8D%A1%EF%BC%89%EF%BC%88%E7%AC%AC152%E6%9C%9F%EF%BC%89.pdf" TargetMode="External"/><Relationship Id="rId9" Type="http://schemas.openxmlformats.org/officeDocument/2006/relationships/hyperlink" Target="http://www.tneu.org.tw/tneu/uploads/tad_uploader/tmp/986/20141021%E6%95%99%E8%82%B2%E5%89%8D%E7%B7%9A%E5%A0%B1%E5%91%8A%EF%BC%88%E6%95%99%E8%82%B2%E6%94%BF%E7%AD%96%E4%B8%BB%E5%BC%B5%E5%B0%88%E9%A1%8C%E5%A0%B1%E5%B0%8E%E4%BA%8C%20)%EF%BC%88%E7%AC%AC57%E6%9C%9F%EF%BC%89.pdf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flipedu.parenting.com.tw/information-detail?id=2096" TargetMode="External"/><Relationship Id="rId2" Type="http://schemas.openxmlformats.org/officeDocument/2006/relationships/hyperlink" Target="http://flipedu.parenting.com.tw/information-detail?id=2093" TargetMode="External"/><Relationship Id="rId1" Type="http://schemas.openxmlformats.org/officeDocument/2006/relationships/hyperlink" Target="https://drive.google.com/file/d/0B-5kPWaVUlVKVGZOaWVFNU03U0k/view" TargetMode="External"/><Relationship Id="rId6" Type="http://schemas.openxmlformats.org/officeDocument/2006/relationships/hyperlink" Target="20141220&#25945;&#32946;&#21069;&#32218;&#22577;&#21578;&#65288;2014&#12300;&#22810;&#20803;&#35222;&#37326;&#65292;&#31038;&#26371;&#38364;&#25079;&#12301;&#21517;&#20154;&#31995;&#21015;&#35611;&#24231;%20&#65289;&#65288;&#31532;90&#26399;&#65289;.pdf" TargetMode="External"/><Relationship Id="rId5" Type="http://schemas.openxmlformats.org/officeDocument/2006/relationships/hyperlink" Target="http://www.eurekafilm.org.tw/" TargetMode="External"/><Relationship Id="rId4" Type="http://schemas.openxmlformats.org/officeDocument/2006/relationships/hyperlink" Target="1030328&#25945;&#32946;&#26368;&#21069;&#32218;&#20818;&#31461;&#21205;&#30059;.pdf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20141218&#25945;&#32946;&#21069;&#32218;&#22577;&#21578;&#65288;&#27704;&#26032;&#21312;&#20581;&#24247;&#36208;&#21161;&#36007;&#31461;&#65289;&#65288;&#31532;88&#26399;&#65289;.pdf" TargetMode="External"/><Relationship Id="rId2" Type="http://schemas.openxmlformats.org/officeDocument/2006/relationships/hyperlink" Target="20141206&#25945;&#32946;&#21069;&#32218;&#22577;&#21578;&#65288;&#24180;&#33756;&#24859;&#22296;&#22291;&#65289;&#65288;&#31532;84&#26399;&#65289;.pdf" TargetMode="External"/><Relationship Id="rId1" Type="http://schemas.openxmlformats.org/officeDocument/2006/relationships/hyperlink" Target="20140915&#25945;&#32946;&#21069;&#32218;&#22577;&#21578;(&#39135;&#23433;)&#65288;&#31532;39&#26399;&#65289;.pdf" TargetMode="External"/><Relationship Id="rId4" Type="http://schemas.openxmlformats.org/officeDocument/2006/relationships/hyperlink" Target="20141004&#25945;&#32946;&#21069;&#32218;&#22577;&#21578;&#65288;&#21681;&#31975;&#23416;&#22530;--&#23448;&#30000;&#22283;&#23567;&#22580;)&#65288;&#31532;48&#26399;&#65289;.pdf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eu.org.tw/tneu/uploads/tad_uploader/tmp/1256/20151111%E6%95%99%E8%82%B2%E5%89%8D%E7%B7%9A%E5%A0%B1%E5%91%8A(%E5%9B%9B%E5%A0%B4%E6%92%AD%E6%98%A0%E6%9C%83%E7%AD%89%E6%82%A8%E4%BE%86%E5%8F%83%E8%88%87)%EF%BC%88%E7%AC%AC154%E6%9C%9F%EF%BC%89.pdf" TargetMode="External"/><Relationship Id="rId2" Type="http://schemas.openxmlformats.org/officeDocument/2006/relationships/hyperlink" Target="http://www.tneu.org.tw/tneu/uploads/tad_uploader/tmp/1251/20151105%E6%95%99%E8%82%B2%E5%89%8D%E7%B7%9A%E5%A0%B1%E5%91%8A%EF%BC%88%E5%A4%A7%E6%96%B0%E5%8C%96%E5%8D%80%E8%88%87%E5%A4%A7%E5%96%84%E5%8C%96%E5%8D%80%E4%BA%BA%E6%96%87%E7%94%A2%E6%A5%AD%E6%95%99%E8%82%B2%E9%AB%94%E9%A9%97%E6%B4%BB%E5%8B%95%EF%BC%89%EF%BC%88%E7%AC%AC151%E6%9C%9F%EF%BC%89.pdf" TargetMode="External"/><Relationship Id="rId1" Type="http://schemas.openxmlformats.org/officeDocument/2006/relationships/hyperlink" Target="20140707&#25945;&#32946;&#21069;&#32218;&#22577;&#21578;&#65288;&#33426;&#26524;&#30340;&#23395;&#31680;&#20358;&#20102;&#65289;&#65288;&#31532;30&#26399;&#65289;.pdf" TargetMode="External"/><Relationship Id="rId6" Type="http://schemas.openxmlformats.org/officeDocument/2006/relationships/hyperlink" Target="20140529&#25945;&#32946;&#21069;&#32218;&#22577;&#21578;&#65288;&#39640;&#37941;&#22238;&#39243;&#20778;&#24800;&#65289;&#65288;&#31532;23&#26399;&#65289;.pdf" TargetMode="External"/><Relationship Id="rId5" Type="http://schemas.openxmlformats.org/officeDocument/2006/relationships/hyperlink" Target="http://www.tneu.org.tw/tneu/uploads/tad_uploader/tmp/1255/20151107%E6%95%99%E8%82%B2%E5%89%8D%E7%B7%9A%E5%A0%B1%E5%91%8A(104%E5%B9%B4%E5%BA%A6%E5%AD%90%E5%A5%B3%E6%95%99%E8%82%B2%E7%8D%8E%E5%AD%B8%E9%87%91%E7%94%B3%E8%AB%8B%E7%B5%90%E6%9E%9C)%EF%BC%88%E7%AC%AC153%E6%9C%9F%EF%BC%89.pdf" TargetMode="External"/><Relationship Id="rId4" Type="http://schemas.openxmlformats.org/officeDocument/2006/relationships/hyperlink" Target="http://www.tneu.org.tw/tneu/uploads/tad_uploader/tmp/1052/20150127%E6%95%99%E8%82%B2%E5%89%8D%E7%B7%9A%E5%A0%B1%E5%91%8A(%E7%A6%8F%E5%88%A9%E4%BA%92%E5%8A%A9%E9%87%91%E7%94%B3%E8%AB%8B%E8%BE%A6%E6%B3%95%E5%8F%8A%E8%A1%A8%E6%A0%BC%E4%BF%AE%E6%AD%A3)%EF%BC%88%E7%AC%AC102%E6%9C%9F%EF%BC%89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phldr="1"/>
      <dgm:spPr/>
      <dgm:t>
        <a:bodyPr/>
        <a:lstStyle/>
        <a:p>
          <a:endParaRPr lang="zh-TW" altLang="en-US" dirty="0"/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4800" b="0" dirty="0" smtClean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1" action="ppaction://hlinksldjump"/>
            </a:rPr>
            <a:t>尊嚴</a:t>
          </a:r>
          <a:endParaRPr lang="zh-TW" altLang="en-US" sz="4800" b="0" dirty="0">
            <a:ln>
              <a:solidFill>
                <a:schemeClr val="bg1">
                  <a:lumMod val="95000"/>
                  <a:lumOff val="5000"/>
                </a:schemeClr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2" action="ppaction://hlinksldjump"/>
            </a:rPr>
            <a:t>公益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3" action="ppaction://hlinksldjump"/>
            </a:rPr>
            <a:t>福利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48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rId4" action="ppaction://hlinksldjump"/>
            </a:rPr>
            <a:t>專業</a:t>
          </a:r>
          <a:endParaRPr lang="zh-TW" altLang="en-US" sz="48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545D763-7D44-4004-AE37-0CF771978594}" type="presOf" srcId="{9DF77951-0C1C-4AAD-9BCD-880456B7FF28}" destId="{8D5134BA-90C4-4D51-923E-F351718884B3}" srcOrd="0" destOrd="0" presId="urn:microsoft.com/office/officeart/2005/8/layout/radial5"/>
    <dgm:cxn modelId="{50FC5DD3-F64B-48EB-83A0-6E8BA67F24F0}" type="presOf" srcId="{19EA058F-A1ED-423A-BDC8-E8FCF15805BF}" destId="{40DB335E-1964-4E17-B1F0-CAE363AF795D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85CC3366-690D-471A-8619-BA6C5CDF2D31}" type="presOf" srcId="{5B831DA6-59FA-4EF3-B836-521A02332BEB}" destId="{535B780F-72E9-4729-AF03-CB5CF48A5A16}" srcOrd="0" destOrd="0" presId="urn:microsoft.com/office/officeart/2005/8/layout/radial5"/>
    <dgm:cxn modelId="{37AD3A04-046C-4AC7-B228-7439B06E2A3D}" type="presOf" srcId="{19EA058F-A1ED-423A-BDC8-E8FCF15805BF}" destId="{571AD179-269F-4C7B-9315-9E16E22BE283}" srcOrd="1" destOrd="0" presId="urn:microsoft.com/office/officeart/2005/8/layout/radial5"/>
    <dgm:cxn modelId="{0888198D-7192-480A-94F0-D72ADE1FA795}" type="presOf" srcId="{E185DAAA-998E-478F-82B8-B743FD6B97EE}" destId="{4B1F4CFC-2D1A-4F1E-A565-7FCADE5FD3DE}" srcOrd="0" destOrd="0" presId="urn:microsoft.com/office/officeart/2005/8/layout/radial5"/>
    <dgm:cxn modelId="{FB05BC3C-972B-4F5D-9804-B633C9F6179B}" type="presOf" srcId="{60767117-4590-4552-A531-1172216501BE}" destId="{81D3AAE6-4B23-444F-B669-99CDCE421061}" srcOrd="1" destOrd="0" presId="urn:microsoft.com/office/officeart/2005/8/layout/radial5"/>
    <dgm:cxn modelId="{CF5028E7-956E-4C2C-8494-D47A28262BAD}" type="presOf" srcId="{60767117-4590-4552-A531-1172216501BE}" destId="{1ACACD54-9457-44DF-8E5B-8CB3AFA83CAA}" srcOrd="0" destOrd="0" presId="urn:microsoft.com/office/officeart/2005/8/layout/radial5"/>
    <dgm:cxn modelId="{4FB4AD94-6E7A-467C-9AB2-E1DB3C744BD6}" type="presOf" srcId="{20A4FF2D-A426-4D84-960D-7510246C6F03}" destId="{3DFA1D64-F8E0-431F-A479-298520F0A3B6}" srcOrd="0" destOrd="0" presId="urn:microsoft.com/office/officeart/2005/8/layout/radial5"/>
    <dgm:cxn modelId="{8968EEEA-7BA0-487F-879A-6DDAA3DBD0C4}" type="presOf" srcId="{819AF28C-2ED8-4339-824C-FED8F12D8681}" destId="{DE5A72F9-1C60-4650-AFC9-C4C1C77D3D5A}" srcOrd="1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2E875BCF-FC58-4F8E-8B1A-3BB56670BE81}" type="presOf" srcId="{B736F582-449B-4CC6-8640-6E4D0DD6FE91}" destId="{F57E5A54-AF80-4997-84A3-4B5B5E14586C}" srcOrd="0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CC67ABD5-D94E-4986-9FCE-CF4373A11205}" type="presOf" srcId="{D13207E0-9AF1-45DE-9914-A4BF53F46A56}" destId="{6DBFE568-8FE8-4340-A84A-B43812FE6AC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CC8A3005-1EED-4B99-BA9F-1367198DF9DE}" type="presOf" srcId="{D13207E0-9AF1-45DE-9914-A4BF53F46A56}" destId="{AF5AA9A2-8958-4E0E-B052-0A22F49ADDE9}" srcOrd="1" destOrd="0" presId="urn:microsoft.com/office/officeart/2005/8/layout/radial5"/>
    <dgm:cxn modelId="{AFDE8983-CCB3-4C82-B413-50DD022906F1}" type="presOf" srcId="{819AF28C-2ED8-4339-824C-FED8F12D8681}" destId="{CA263C3F-2912-4C9C-9459-AB66669BC77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AC2EA20A-1450-46F7-8878-B8B46A494A76}" type="presOf" srcId="{A3EB0FE4-5A93-4E95-A7EE-2C67B4FF0F68}" destId="{BF1D70A5-2E55-4577-99FB-98983CF7C7CA}" srcOrd="0" destOrd="0" presId="urn:microsoft.com/office/officeart/2005/8/layout/radial5"/>
    <dgm:cxn modelId="{7E0B9C69-3FF3-40C9-B74F-DB6F73E9E02F}" type="presParOf" srcId="{8D5134BA-90C4-4D51-923E-F351718884B3}" destId="{535B780F-72E9-4729-AF03-CB5CF48A5A16}" srcOrd="0" destOrd="0" presId="urn:microsoft.com/office/officeart/2005/8/layout/radial5"/>
    <dgm:cxn modelId="{4783D243-CDB4-43E9-AC25-860486088561}" type="presParOf" srcId="{8D5134BA-90C4-4D51-923E-F351718884B3}" destId="{40DB335E-1964-4E17-B1F0-CAE363AF795D}" srcOrd="1" destOrd="0" presId="urn:microsoft.com/office/officeart/2005/8/layout/radial5"/>
    <dgm:cxn modelId="{A1A4D4D3-D49C-4849-8C61-CC8C589ED59C}" type="presParOf" srcId="{40DB335E-1964-4E17-B1F0-CAE363AF795D}" destId="{571AD179-269F-4C7B-9315-9E16E22BE283}" srcOrd="0" destOrd="0" presId="urn:microsoft.com/office/officeart/2005/8/layout/radial5"/>
    <dgm:cxn modelId="{B307D2F2-EB43-45EA-84EC-3C969FADAEFD}" type="presParOf" srcId="{8D5134BA-90C4-4D51-923E-F351718884B3}" destId="{4B1F4CFC-2D1A-4F1E-A565-7FCADE5FD3DE}" srcOrd="2" destOrd="0" presId="urn:microsoft.com/office/officeart/2005/8/layout/radial5"/>
    <dgm:cxn modelId="{E82317CC-FF50-4BF2-AFB3-CF67D4EE6441}" type="presParOf" srcId="{8D5134BA-90C4-4D51-923E-F351718884B3}" destId="{1ACACD54-9457-44DF-8E5B-8CB3AFA83CAA}" srcOrd="3" destOrd="0" presId="urn:microsoft.com/office/officeart/2005/8/layout/radial5"/>
    <dgm:cxn modelId="{8C64481C-262D-4A85-90D1-36ECBA64EEBE}" type="presParOf" srcId="{1ACACD54-9457-44DF-8E5B-8CB3AFA83CAA}" destId="{81D3AAE6-4B23-444F-B669-99CDCE421061}" srcOrd="0" destOrd="0" presId="urn:microsoft.com/office/officeart/2005/8/layout/radial5"/>
    <dgm:cxn modelId="{792A6848-57CB-450F-A8AA-02F4E7276B5B}" type="presParOf" srcId="{8D5134BA-90C4-4D51-923E-F351718884B3}" destId="{BF1D70A5-2E55-4577-99FB-98983CF7C7CA}" srcOrd="4" destOrd="0" presId="urn:microsoft.com/office/officeart/2005/8/layout/radial5"/>
    <dgm:cxn modelId="{8EC3575D-4FBC-4B58-8EE6-DBB05025245C}" type="presParOf" srcId="{8D5134BA-90C4-4D51-923E-F351718884B3}" destId="{6DBFE568-8FE8-4340-A84A-B43812FE6AC3}" srcOrd="5" destOrd="0" presId="urn:microsoft.com/office/officeart/2005/8/layout/radial5"/>
    <dgm:cxn modelId="{A4F515C5-F013-4A17-AE35-31F8A48A49B1}" type="presParOf" srcId="{6DBFE568-8FE8-4340-A84A-B43812FE6AC3}" destId="{AF5AA9A2-8958-4E0E-B052-0A22F49ADDE9}" srcOrd="0" destOrd="0" presId="urn:microsoft.com/office/officeart/2005/8/layout/radial5"/>
    <dgm:cxn modelId="{33872B17-662D-4AE7-BC1A-47F545C3492C}" type="presParOf" srcId="{8D5134BA-90C4-4D51-923E-F351718884B3}" destId="{3DFA1D64-F8E0-431F-A479-298520F0A3B6}" srcOrd="6" destOrd="0" presId="urn:microsoft.com/office/officeart/2005/8/layout/radial5"/>
    <dgm:cxn modelId="{FAAEC12F-7C67-438F-A1C3-21F9BB2DA0FC}" type="presParOf" srcId="{8D5134BA-90C4-4D51-923E-F351718884B3}" destId="{CA263C3F-2912-4C9C-9459-AB66669BC77A}" srcOrd="7" destOrd="0" presId="urn:microsoft.com/office/officeart/2005/8/layout/radial5"/>
    <dgm:cxn modelId="{6E42F7BE-1F9E-43D8-ABBC-8CE05857E88D}" type="presParOf" srcId="{CA263C3F-2912-4C9C-9459-AB66669BC77A}" destId="{DE5A72F9-1C60-4650-AFC9-C4C1C77D3D5A}" srcOrd="0" destOrd="0" presId="urn:microsoft.com/office/officeart/2005/8/layout/radial5"/>
    <dgm:cxn modelId="{60FDC59E-9765-43DA-A0D8-04751677BB77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b="0" dirty="0" smtClean="0">
              <a:solidFill>
                <a:srgbClr val="00206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尊嚴</a:t>
          </a:r>
          <a:endParaRPr lang="zh-TW" altLang="en-US" sz="4400" dirty="0">
            <a:solidFill>
              <a:srgbClr val="002060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pPr>
            <a:lnSpc>
              <a:spcPts val="1920"/>
            </a:lnSpc>
          </a:pPr>
          <a:r>
            <a:rPr lang="en-US" altLang="zh-TW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525</a:t>
          </a:r>
          <a:endParaRPr lang="en-US" altLang="zh-TW" sz="2800" b="1" dirty="0" smtClean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  <a:p>
          <a:pPr>
            <a:lnSpc>
              <a:spcPts val="1920"/>
            </a:lnSpc>
          </a:pPr>
          <a:r>
            <a:rPr lang="zh-TW" altLang="en-US" sz="1400" b="1" dirty="0" smtClean="0">
              <a:solidFill>
                <a:srgbClr val="002060"/>
              </a:solidFill>
              <a:latin typeface="+mn-ea"/>
              <a:ea typeface="+mn-ea"/>
            </a:rPr>
            <a:t>打爛案救改革</a:t>
          </a:r>
          <a:endParaRPr lang="zh-TW" altLang="en-US" sz="1400" b="0" dirty="0"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聘約協商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3"/>
            </a:rPr>
            <a:t>登革熱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4"/>
            </a:rPr>
            <a:t>學生卡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校長遴選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6"/>
            </a:rPr>
            <a:t>教師待遇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j-ea"/>
              <a:ea typeface="+mj-ea"/>
              <a:hlinkClick xmlns:r="http://schemas.openxmlformats.org/officeDocument/2006/relationships" r:id="rId7"/>
            </a:rPr>
            <a:t>組織自主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660033"/>
            </a:solidFill>
            <a:latin typeface="+mj-ea"/>
            <a:ea typeface="+mj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8"/>
            </a:rPr>
            <a:t>教育</a:t>
          </a:r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9"/>
            </a:rPr>
            <a:t>政策</a:t>
          </a:r>
          <a:endParaRPr lang="en-US" altLang="zh-TW" sz="2000" b="1" dirty="0" smtClean="0">
            <a:ln>
              <a:solidFill>
                <a:schemeClr val="bg1"/>
              </a:solidFill>
            </a:ln>
            <a:solidFill>
              <a:srgbClr val="112916"/>
            </a:solidFill>
          </a:endParaRPr>
        </a:p>
        <a:p>
          <a:r>
            <a:rPr lang="zh-TW" altLang="en-US" sz="20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j-ea"/>
              <a:ea typeface="+mj-ea"/>
              <a:hlinkClick xmlns:r="http://schemas.openxmlformats.org/officeDocument/2006/relationships" r:id="rId10"/>
            </a:rPr>
            <a:t>花樣年華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112916"/>
            </a:solidFill>
            <a:latin typeface="+mj-ea"/>
            <a:ea typeface="+mj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0F65479-C060-4FDF-A8C4-BA6531E8B6B6}" type="presOf" srcId="{5B831DA6-59FA-4EF3-B836-521A02332BEB}" destId="{535B780F-72E9-4729-AF03-CB5CF48A5A16}" srcOrd="0" destOrd="0" presId="urn:microsoft.com/office/officeart/2005/8/layout/radial5"/>
    <dgm:cxn modelId="{8348F489-C08F-4C73-B578-554C26FECB29}" type="presOf" srcId="{D13207E0-9AF1-45DE-9914-A4BF53F46A56}" destId="{AF5AA9A2-8958-4E0E-B052-0A22F49ADDE9}" srcOrd="1" destOrd="0" presId="urn:microsoft.com/office/officeart/2005/8/layout/radial5"/>
    <dgm:cxn modelId="{E35A9F6A-B44E-4303-93FB-F84D7DDB457F}" type="presOf" srcId="{19EA058F-A1ED-423A-BDC8-E8FCF15805BF}" destId="{571AD179-269F-4C7B-9315-9E16E22BE283}" srcOrd="1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6832FF25-7F24-4E85-A8BE-2502BE436283}" type="presOf" srcId="{A3EB0FE4-5A93-4E95-A7EE-2C67B4FF0F68}" destId="{BF1D70A5-2E55-4577-99FB-98983CF7C7CA}" srcOrd="0" destOrd="0" presId="urn:microsoft.com/office/officeart/2005/8/layout/radial5"/>
    <dgm:cxn modelId="{603EA8E3-383C-4791-A94C-B0A8D0DAC1A0}" type="presOf" srcId="{20A4FF2D-A426-4D84-960D-7510246C6F03}" destId="{3DFA1D64-F8E0-431F-A479-298520F0A3B6}" srcOrd="0" destOrd="0" presId="urn:microsoft.com/office/officeart/2005/8/layout/radial5"/>
    <dgm:cxn modelId="{AEB7A4E8-2D7B-4BD7-9268-BC8CE6BFE89A}" type="presOf" srcId="{819AF28C-2ED8-4339-824C-FED8F12D8681}" destId="{CA263C3F-2912-4C9C-9459-AB66669BC77A}" srcOrd="0" destOrd="0" presId="urn:microsoft.com/office/officeart/2005/8/layout/radial5"/>
    <dgm:cxn modelId="{96D1FCC8-6E5C-4641-B919-DBCF33F34FAE}" type="presOf" srcId="{9DF77951-0C1C-4AAD-9BCD-880456B7FF28}" destId="{8D5134BA-90C4-4D51-923E-F351718884B3}" srcOrd="0" destOrd="0" presId="urn:microsoft.com/office/officeart/2005/8/layout/radial5"/>
    <dgm:cxn modelId="{DE98482A-1336-4DA4-858C-2440D3860883}" type="presOf" srcId="{19EA058F-A1ED-423A-BDC8-E8FCF15805BF}" destId="{40DB335E-1964-4E17-B1F0-CAE363AF795D}" srcOrd="0" destOrd="0" presId="urn:microsoft.com/office/officeart/2005/8/layout/radial5"/>
    <dgm:cxn modelId="{23A6CB83-6AF6-4C2A-9C5B-B0423EDEC5F2}" type="presOf" srcId="{B736F582-449B-4CC6-8640-6E4D0DD6FE91}" destId="{F57E5A54-AF80-4997-84A3-4B5B5E14586C}" srcOrd="0" destOrd="0" presId="urn:microsoft.com/office/officeart/2005/8/layout/radial5"/>
    <dgm:cxn modelId="{CCEE4F58-A9A2-48BF-AB66-614E5FB51F9B}" type="presOf" srcId="{E185DAAA-998E-478F-82B8-B743FD6B97EE}" destId="{4B1F4CFC-2D1A-4F1E-A565-7FCADE5FD3DE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8EC5BB67-7CE6-41FC-B747-A9A742C4CA4D}" type="presOf" srcId="{60767117-4590-4552-A531-1172216501BE}" destId="{81D3AAE6-4B23-444F-B669-99CDCE421061}" srcOrd="1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393C116B-D9D0-474F-AFCE-26290A2942A6}" type="presOf" srcId="{D13207E0-9AF1-45DE-9914-A4BF53F46A56}" destId="{6DBFE568-8FE8-4340-A84A-B43812FE6AC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1445346E-3297-4285-B0A7-C49B7C6A1C12}" type="presOf" srcId="{60767117-4590-4552-A531-1172216501BE}" destId="{1ACACD54-9457-44DF-8E5B-8CB3AFA83CA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6BB84C0B-5DDD-4E61-9687-E937125F35E4}" type="presOf" srcId="{819AF28C-2ED8-4339-824C-FED8F12D8681}" destId="{DE5A72F9-1C60-4650-AFC9-C4C1C77D3D5A}" srcOrd="1" destOrd="0" presId="urn:microsoft.com/office/officeart/2005/8/layout/radial5"/>
    <dgm:cxn modelId="{2B05D472-0354-4911-AB86-EC6A15B4C01B}" type="presParOf" srcId="{8D5134BA-90C4-4D51-923E-F351718884B3}" destId="{535B780F-72E9-4729-AF03-CB5CF48A5A16}" srcOrd="0" destOrd="0" presId="urn:microsoft.com/office/officeart/2005/8/layout/radial5"/>
    <dgm:cxn modelId="{A3590999-B133-4109-AEE3-FC7C67461938}" type="presParOf" srcId="{8D5134BA-90C4-4D51-923E-F351718884B3}" destId="{40DB335E-1964-4E17-B1F0-CAE363AF795D}" srcOrd="1" destOrd="0" presId="urn:microsoft.com/office/officeart/2005/8/layout/radial5"/>
    <dgm:cxn modelId="{2A6BDF2A-3877-4535-BF6F-D3C8F7E9C8D5}" type="presParOf" srcId="{40DB335E-1964-4E17-B1F0-CAE363AF795D}" destId="{571AD179-269F-4C7B-9315-9E16E22BE283}" srcOrd="0" destOrd="0" presId="urn:microsoft.com/office/officeart/2005/8/layout/radial5"/>
    <dgm:cxn modelId="{A8694B20-9A31-4624-AC82-53E13AD1AC87}" type="presParOf" srcId="{8D5134BA-90C4-4D51-923E-F351718884B3}" destId="{4B1F4CFC-2D1A-4F1E-A565-7FCADE5FD3DE}" srcOrd="2" destOrd="0" presId="urn:microsoft.com/office/officeart/2005/8/layout/radial5"/>
    <dgm:cxn modelId="{59D94CB6-DF73-4F09-A283-C03F68B0231F}" type="presParOf" srcId="{8D5134BA-90C4-4D51-923E-F351718884B3}" destId="{1ACACD54-9457-44DF-8E5B-8CB3AFA83CAA}" srcOrd="3" destOrd="0" presId="urn:microsoft.com/office/officeart/2005/8/layout/radial5"/>
    <dgm:cxn modelId="{88D65799-B0DA-4C9D-8584-69E1EAEB90DA}" type="presParOf" srcId="{1ACACD54-9457-44DF-8E5B-8CB3AFA83CAA}" destId="{81D3AAE6-4B23-444F-B669-99CDCE421061}" srcOrd="0" destOrd="0" presId="urn:microsoft.com/office/officeart/2005/8/layout/radial5"/>
    <dgm:cxn modelId="{11C93666-1259-4844-A6C9-8361F5624149}" type="presParOf" srcId="{8D5134BA-90C4-4D51-923E-F351718884B3}" destId="{BF1D70A5-2E55-4577-99FB-98983CF7C7CA}" srcOrd="4" destOrd="0" presId="urn:microsoft.com/office/officeart/2005/8/layout/radial5"/>
    <dgm:cxn modelId="{4C55DD65-862F-420C-9144-1A5134FB6FED}" type="presParOf" srcId="{8D5134BA-90C4-4D51-923E-F351718884B3}" destId="{6DBFE568-8FE8-4340-A84A-B43812FE6AC3}" srcOrd="5" destOrd="0" presId="urn:microsoft.com/office/officeart/2005/8/layout/radial5"/>
    <dgm:cxn modelId="{D6A6362B-5C66-47DD-B9BF-7CD5D63F75D6}" type="presParOf" srcId="{6DBFE568-8FE8-4340-A84A-B43812FE6AC3}" destId="{AF5AA9A2-8958-4E0E-B052-0A22F49ADDE9}" srcOrd="0" destOrd="0" presId="urn:microsoft.com/office/officeart/2005/8/layout/radial5"/>
    <dgm:cxn modelId="{D0D516A2-5A07-4D4E-B5E0-151FB76D9076}" type="presParOf" srcId="{8D5134BA-90C4-4D51-923E-F351718884B3}" destId="{3DFA1D64-F8E0-431F-A479-298520F0A3B6}" srcOrd="6" destOrd="0" presId="urn:microsoft.com/office/officeart/2005/8/layout/radial5"/>
    <dgm:cxn modelId="{E26B05EB-9854-41AA-A896-9F9D8EF41093}" type="presParOf" srcId="{8D5134BA-90C4-4D51-923E-F351718884B3}" destId="{CA263C3F-2912-4C9C-9459-AB66669BC77A}" srcOrd="7" destOrd="0" presId="urn:microsoft.com/office/officeart/2005/8/layout/radial5"/>
    <dgm:cxn modelId="{A45942D3-F045-4CAE-95B7-876939899503}" type="presParOf" srcId="{CA263C3F-2912-4C9C-9459-AB66669BC77A}" destId="{DE5A72F9-1C60-4650-AFC9-C4C1C77D3D5A}" srcOrd="0" destOrd="0" presId="urn:microsoft.com/office/officeart/2005/8/layout/radial5"/>
    <dgm:cxn modelId="{67A81429-4040-459E-A298-E1331DB1AED4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rgbClr val="112916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專業</a:t>
          </a:r>
          <a:endParaRPr lang="zh-TW" altLang="en-US" sz="4400" dirty="0">
            <a:solidFill>
              <a:srgbClr val="112916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en-US" altLang="zh-TW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Super</a:t>
          </a:r>
          <a:r>
            <a:rPr lang="zh-TW" altLang="en-US" sz="28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教師</a:t>
          </a:r>
          <a:endParaRPr lang="zh-TW" altLang="en-US" sz="2800" b="0" dirty="0">
            <a:ln>
              <a:solidFill>
                <a:schemeClr val="bg1"/>
              </a:solidFill>
            </a:ln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16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學習共同體</a:t>
          </a:r>
          <a:endParaRPr lang="en-US" altLang="zh-TW" sz="1600" b="1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r>
            <a:rPr lang="zh-TW" altLang="en-US" sz="20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專業尊嚴</a:t>
          </a:r>
          <a:endParaRPr lang="zh-TW" altLang="en-US" sz="20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pPr>
            <a:lnSpc>
              <a:spcPts val="3000"/>
            </a:lnSpc>
          </a:pPr>
          <a:r>
            <a:rPr lang="zh-TW" altLang="en-US" sz="2400" b="1" dirty="0" smtClean="0">
              <a:ln>
                <a:solidFill>
                  <a:schemeClr val="bg1"/>
                </a:solidFill>
              </a:ln>
            </a:rPr>
            <a:t>  </a:t>
          </a:r>
          <a:r>
            <a:rPr lang="en-US" altLang="zh-TW" sz="24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 action="ppaction://hlinkfile"/>
            </a:rPr>
            <a:t>Eureka</a:t>
          </a:r>
          <a:r>
            <a:rPr lang="zh-TW" altLang="en-US" sz="24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 action="ppaction://hlinkfile"/>
            </a:rPr>
            <a:t>！</a:t>
          </a:r>
          <a:endParaRPr lang="en-US" altLang="zh-TW" sz="2400" b="1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pPr>
            <a:lnSpc>
              <a:spcPts val="2000"/>
            </a:lnSpc>
          </a:pPr>
          <a:r>
            <a:rPr lang="zh-TW" altLang="en-US" sz="16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  臺南國際兒童電影節</a:t>
          </a:r>
          <a:endParaRPr lang="zh-TW" altLang="en-US" sz="1600" dirty="0">
            <a:ln>
              <a:solidFill>
                <a:schemeClr val="bg1"/>
              </a:solidFill>
            </a:ln>
            <a:solidFill>
              <a:srgbClr val="660033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6" action="ppaction://hlinkfile"/>
            </a:rPr>
            <a:t>名人講座</a:t>
          </a:r>
          <a:endParaRPr lang="zh-TW" altLang="en-US" sz="3200" dirty="0">
            <a:ln>
              <a:solidFill>
                <a:schemeClr val="bg1"/>
              </a:solidFill>
            </a:ln>
            <a:solidFill>
              <a:srgbClr val="112916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E84303C-D23D-480D-B2B6-48E8BFF64518}" type="presOf" srcId="{D13207E0-9AF1-45DE-9914-A4BF53F46A56}" destId="{6DBFE568-8FE8-4340-A84A-B43812FE6AC3}" srcOrd="0" destOrd="0" presId="urn:microsoft.com/office/officeart/2005/8/layout/radial5"/>
    <dgm:cxn modelId="{5397FB07-8624-48AD-9718-A309BAE4E7A4}" type="presOf" srcId="{20A4FF2D-A426-4D84-960D-7510246C6F03}" destId="{3DFA1D64-F8E0-431F-A479-298520F0A3B6}" srcOrd="0" destOrd="0" presId="urn:microsoft.com/office/officeart/2005/8/layout/radial5"/>
    <dgm:cxn modelId="{4C23A6CC-F65A-4284-B6E5-D659F0DF4C0C}" type="presOf" srcId="{60767117-4590-4552-A531-1172216501BE}" destId="{81D3AAE6-4B23-444F-B669-99CDCE421061}" srcOrd="1" destOrd="0" presId="urn:microsoft.com/office/officeart/2005/8/layout/radial5"/>
    <dgm:cxn modelId="{2387634C-9C6F-454A-971B-8A6B1FE3A42B}" type="presOf" srcId="{5B831DA6-59FA-4EF3-B836-521A02332BEB}" destId="{535B780F-72E9-4729-AF03-CB5CF48A5A16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46B0E095-4D4A-4C8E-A7A2-7B430040786F}" type="presOf" srcId="{A3EB0FE4-5A93-4E95-A7EE-2C67B4FF0F68}" destId="{BF1D70A5-2E55-4577-99FB-98983CF7C7CA}" srcOrd="0" destOrd="0" presId="urn:microsoft.com/office/officeart/2005/8/layout/radial5"/>
    <dgm:cxn modelId="{9A972B59-1DB8-4CB8-A094-DFFD67746D79}" type="presOf" srcId="{60767117-4590-4552-A531-1172216501BE}" destId="{1ACACD54-9457-44DF-8E5B-8CB3AFA83CAA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85B6FA2D-6B34-4856-A808-1B4691E367C7}" type="presOf" srcId="{19EA058F-A1ED-423A-BDC8-E8FCF15805BF}" destId="{40DB335E-1964-4E17-B1F0-CAE363AF795D}" srcOrd="0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A79FA26A-E039-44D6-B50D-4D3E61A5796C}" type="presOf" srcId="{B736F582-449B-4CC6-8640-6E4D0DD6FE91}" destId="{F57E5A54-AF80-4997-84A3-4B5B5E14586C}" srcOrd="0" destOrd="0" presId="urn:microsoft.com/office/officeart/2005/8/layout/radial5"/>
    <dgm:cxn modelId="{B780B58B-EEBC-4DA8-A943-36A799D75A29}" type="presOf" srcId="{19EA058F-A1ED-423A-BDC8-E8FCF15805BF}" destId="{571AD179-269F-4C7B-9315-9E16E22BE283}" srcOrd="1" destOrd="0" presId="urn:microsoft.com/office/officeart/2005/8/layout/radial5"/>
    <dgm:cxn modelId="{71ABAB4B-BFE5-4F29-96C2-FAF72E1082D1}" type="presOf" srcId="{819AF28C-2ED8-4339-824C-FED8F12D8681}" destId="{DE5A72F9-1C60-4650-AFC9-C4C1C77D3D5A}" srcOrd="1" destOrd="0" presId="urn:microsoft.com/office/officeart/2005/8/layout/radial5"/>
    <dgm:cxn modelId="{C1AD2B17-8741-4111-AF67-1DFE8516B78D}" type="presOf" srcId="{E185DAAA-998E-478F-82B8-B743FD6B97EE}" destId="{4B1F4CFC-2D1A-4F1E-A565-7FCADE5FD3DE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B7961320-B9C8-4266-B4D6-78F87F36EC3C}" type="presOf" srcId="{819AF28C-2ED8-4339-824C-FED8F12D8681}" destId="{CA263C3F-2912-4C9C-9459-AB66669BC77A}" srcOrd="0" destOrd="0" presId="urn:microsoft.com/office/officeart/2005/8/layout/radial5"/>
    <dgm:cxn modelId="{1F40F9B4-DE80-4B8F-A918-3C4FBFEFB0DF}" type="presOf" srcId="{9DF77951-0C1C-4AAD-9BCD-880456B7FF28}" destId="{8D5134BA-90C4-4D51-923E-F351718884B3}" srcOrd="0" destOrd="0" presId="urn:microsoft.com/office/officeart/2005/8/layout/radial5"/>
    <dgm:cxn modelId="{63527559-1E1C-4F73-89C0-4F297174CF5A}" type="presOf" srcId="{D13207E0-9AF1-45DE-9914-A4BF53F46A56}" destId="{AF5AA9A2-8958-4E0E-B052-0A22F49ADDE9}" srcOrd="1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D0E72309-951A-4CF4-9418-21179B08AE50}" type="presParOf" srcId="{8D5134BA-90C4-4D51-923E-F351718884B3}" destId="{535B780F-72E9-4729-AF03-CB5CF48A5A16}" srcOrd="0" destOrd="0" presId="urn:microsoft.com/office/officeart/2005/8/layout/radial5"/>
    <dgm:cxn modelId="{59445FDF-AE9E-4936-900B-80231F93478D}" type="presParOf" srcId="{8D5134BA-90C4-4D51-923E-F351718884B3}" destId="{40DB335E-1964-4E17-B1F0-CAE363AF795D}" srcOrd="1" destOrd="0" presId="urn:microsoft.com/office/officeart/2005/8/layout/radial5"/>
    <dgm:cxn modelId="{7FC462A8-1CE1-4AFC-A275-9781DB066C4E}" type="presParOf" srcId="{40DB335E-1964-4E17-B1F0-CAE363AF795D}" destId="{571AD179-269F-4C7B-9315-9E16E22BE283}" srcOrd="0" destOrd="0" presId="urn:microsoft.com/office/officeart/2005/8/layout/radial5"/>
    <dgm:cxn modelId="{16D36B11-9872-45E2-B518-D3F79CCCD710}" type="presParOf" srcId="{8D5134BA-90C4-4D51-923E-F351718884B3}" destId="{4B1F4CFC-2D1A-4F1E-A565-7FCADE5FD3DE}" srcOrd="2" destOrd="0" presId="urn:microsoft.com/office/officeart/2005/8/layout/radial5"/>
    <dgm:cxn modelId="{528167D2-49E4-4862-A635-EADF5D1724F2}" type="presParOf" srcId="{8D5134BA-90C4-4D51-923E-F351718884B3}" destId="{1ACACD54-9457-44DF-8E5B-8CB3AFA83CAA}" srcOrd="3" destOrd="0" presId="urn:microsoft.com/office/officeart/2005/8/layout/radial5"/>
    <dgm:cxn modelId="{14FB945E-722A-464D-8A68-36E61621C533}" type="presParOf" srcId="{1ACACD54-9457-44DF-8E5B-8CB3AFA83CAA}" destId="{81D3AAE6-4B23-444F-B669-99CDCE421061}" srcOrd="0" destOrd="0" presId="urn:microsoft.com/office/officeart/2005/8/layout/radial5"/>
    <dgm:cxn modelId="{4F2356DA-28D4-436B-931F-FA8AACBFE8A0}" type="presParOf" srcId="{8D5134BA-90C4-4D51-923E-F351718884B3}" destId="{BF1D70A5-2E55-4577-99FB-98983CF7C7CA}" srcOrd="4" destOrd="0" presId="urn:microsoft.com/office/officeart/2005/8/layout/radial5"/>
    <dgm:cxn modelId="{5346D5DD-B8C7-4B88-AD01-9CDDC9101079}" type="presParOf" srcId="{8D5134BA-90C4-4D51-923E-F351718884B3}" destId="{6DBFE568-8FE8-4340-A84A-B43812FE6AC3}" srcOrd="5" destOrd="0" presId="urn:microsoft.com/office/officeart/2005/8/layout/radial5"/>
    <dgm:cxn modelId="{92E8C9EA-148D-4E4E-979C-577C8445CD4A}" type="presParOf" srcId="{6DBFE568-8FE8-4340-A84A-B43812FE6AC3}" destId="{AF5AA9A2-8958-4E0E-B052-0A22F49ADDE9}" srcOrd="0" destOrd="0" presId="urn:microsoft.com/office/officeart/2005/8/layout/radial5"/>
    <dgm:cxn modelId="{9DE91143-8129-4879-BBA2-5A3250A17C70}" type="presParOf" srcId="{8D5134BA-90C4-4D51-923E-F351718884B3}" destId="{3DFA1D64-F8E0-431F-A479-298520F0A3B6}" srcOrd="6" destOrd="0" presId="urn:microsoft.com/office/officeart/2005/8/layout/radial5"/>
    <dgm:cxn modelId="{FA6AB358-A7CD-4A08-B0E8-0879F5F38A36}" type="presParOf" srcId="{8D5134BA-90C4-4D51-923E-F351718884B3}" destId="{CA263C3F-2912-4C9C-9459-AB66669BC77A}" srcOrd="7" destOrd="0" presId="urn:microsoft.com/office/officeart/2005/8/layout/radial5"/>
    <dgm:cxn modelId="{0C2E4396-FFCA-4186-8C27-CA314C64C973}" type="presParOf" srcId="{CA263C3F-2912-4C9C-9459-AB66669BC77A}" destId="{DE5A72F9-1C60-4650-AFC9-C4C1C77D3D5A}" srcOrd="0" destOrd="0" presId="urn:microsoft.com/office/officeart/2005/8/layout/radial5"/>
    <dgm:cxn modelId="{93DFF677-642F-4A0E-BCBE-ADF7120CFB4D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800" dirty="0" smtClean="0">
              <a:solidFill>
                <a:srgbClr val="C0000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公益</a:t>
          </a:r>
          <a:endParaRPr lang="zh-TW" altLang="en-US" sz="4800" dirty="0">
            <a:solidFill>
              <a:srgbClr val="C00000"/>
            </a:solidFill>
          </a:endParaRPr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40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 action="ppaction://hlinkfile"/>
            </a:rPr>
            <a:t>食安</a:t>
          </a:r>
          <a:endParaRPr lang="zh-TW" altLang="en-US" sz="4000" b="1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 action="ppaction://hlinkfile"/>
            </a:rPr>
            <a:t>愛心送暖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3" action="ppaction://hlinkfile"/>
            </a:rPr>
            <a:t>健走護童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4" action="ppaction://hlinkfile"/>
            </a:rPr>
            <a:t>咱糧學堂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88F513-1780-48FA-9E13-01085146D958}" type="presOf" srcId="{E185DAAA-998E-478F-82B8-B743FD6B97EE}" destId="{4B1F4CFC-2D1A-4F1E-A565-7FCADE5FD3DE}" srcOrd="0" destOrd="0" presId="urn:microsoft.com/office/officeart/2005/8/layout/radial5"/>
    <dgm:cxn modelId="{6D3B17FE-2989-4B7D-BC51-5E97C4045FB7}" type="presOf" srcId="{19EA058F-A1ED-423A-BDC8-E8FCF15805BF}" destId="{571AD179-269F-4C7B-9315-9E16E22BE283}" srcOrd="1" destOrd="0" presId="urn:microsoft.com/office/officeart/2005/8/layout/radial5"/>
    <dgm:cxn modelId="{322741FB-E510-471A-92B9-5A6BD6657FF7}" type="presOf" srcId="{60767117-4590-4552-A531-1172216501BE}" destId="{1ACACD54-9457-44DF-8E5B-8CB3AFA83CAA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5656E0A2-7E7C-459D-862E-96BDB2B741B4}" type="presOf" srcId="{D13207E0-9AF1-45DE-9914-A4BF53F46A56}" destId="{6DBFE568-8FE8-4340-A84A-B43812FE6AC3}" srcOrd="0" destOrd="0" presId="urn:microsoft.com/office/officeart/2005/8/layout/radial5"/>
    <dgm:cxn modelId="{50655956-1FDD-418C-82E9-69E1EEDCBA7F}" type="presOf" srcId="{9DF77951-0C1C-4AAD-9BCD-880456B7FF28}" destId="{8D5134BA-90C4-4D51-923E-F351718884B3}" srcOrd="0" destOrd="0" presId="urn:microsoft.com/office/officeart/2005/8/layout/radial5"/>
    <dgm:cxn modelId="{1BE495E3-DC36-47DD-9B4B-D6CE169D30EE}" type="presOf" srcId="{B736F582-449B-4CC6-8640-6E4D0DD6FE91}" destId="{F57E5A54-AF80-4997-84A3-4B5B5E14586C}" srcOrd="0" destOrd="0" presId="urn:microsoft.com/office/officeart/2005/8/layout/radial5"/>
    <dgm:cxn modelId="{C08207C1-4B75-450E-A102-521D5253AF48}" type="presOf" srcId="{5B831DA6-59FA-4EF3-B836-521A02332BEB}" destId="{535B780F-72E9-4729-AF03-CB5CF48A5A16}" srcOrd="0" destOrd="0" presId="urn:microsoft.com/office/officeart/2005/8/layout/radial5"/>
    <dgm:cxn modelId="{59E53BEF-0D26-414B-B2F0-29D7A6827677}" type="presOf" srcId="{19EA058F-A1ED-423A-BDC8-E8FCF15805BF}" destId="{40DB335E-1964-4E17-B1F0-CAE363AF795D}" srcOrd="0" destOrd="0" presId="urn:microsoft.com/office/officeart/2005/8/layout/radial5"/>
    <dgm:cxn modelId="{8935A5FA-6014-42AE-95D0-CD97B8AAD1B1}" type="presOf" srcId="{819AF28C-2ED8-4339-824C-FED8F12D8681}" destId="{CA263C3F-2912-4C9C-9459-AB66669BC77A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9F367C2C-BEB7-4DFE-9C38-D1CA8C472CC9}" type="presOf" srcId="{20A4FF2D-A426-4D84-960D-7510246C6F03}" destId="{3DFA1D64-F8E0-431F-A479-298520F0A3B6}" srcOrd="0" destOrd="0" presId="urn:microsoft.com/office/officeart/2005/8/layout/radial5"/>
    <dgm:cxn modelId="{9801D19C-0FCC-4A94-A1E8-D9F628855DA7}" type="presOf" srcId="{A3EB0FE4-5A93-4E95-A7EE-2C67B4FF0F68}" destId="{BF1D70A5-2E55-4577-99FB-98983CF7C7CA}" srcOrd="0" destOrd="0" presId="urn:microsoft.com/office/officeart/2005/8/layout/radial5"/>
    <dgm:cxn modelId="{2F9B0A6D-D4E8-49DA-A512-87F592A7A016}" type="presOf" srcId="{60767117-4590-4552-A531-1172216501BE}" destId="{81D3AAE6-4B23-444F-B669-99CDCE421061}" srcOrd="1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C18AB030-9E79-4B00-A5D5-3A6B12497398}" type="presOf" srcId="{D13207E0-9AF1-45DE-9914-A4BF53F46A56}" destId="{AF5AA9A2-8958-4E0E-B052-0A22F49ADDE9}" srcOrd="1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33C52A2C-626F-4A31-AF3F-AAD98441E213}" type="presOf" srcId="{819AF28C-2ED8-4339-824C-FED8F12D8681}" destId="{DE5A72F9-1C60-4650-AFC9-C4C1C77D3D5A}" srcOrd="1" destOrd="0" presId="urn:microsoft.com/office/officeart/2005/8/layout/radial5"/>
    <dgm:cxn modelId="{97DA5984-9C45-4D6C-8D89-D8475C9F5AED}" type="presParOf" srcId="{8D5134BA-90C4-4D51-923E-F351718884B3}" destId="{535B780F-72E9-4729-AF03-CB5CF48A5A16}" srcOrd="0" destOrd="0" presId="urn:microsoft.com/office/officeart/2005/8/layout/radial5"/>
    <dgm:cxn modelId="{C735F86A-C080-4409-9EC7-CC92E7A3C874}" type="presParOf" srcId="{8D5134BA-90C4-4D51-923E-F351718884B3}" destId="{40DB335E-1964-4E17-B1F0-CAE363AF795D}" srcOrd="1" destOrd="0" presId="urn:microsoft.com/office/officeart/2005/8/layout/radial5"/>
    <dgm:cxn modelId="{1619B423-09D2-473D-B21B-1CCEF14ED23E}" type="presParOf" srcId="{40DB335E-1964-4E17-B1F0-CAE363AF795D}" destId="{571AD179-269F-4C7B-9315-9E16E22BE283}" srcOrd="0" destOrd="0" presId="urn:microsoft.com/office/officeart/2005/8/layout/radial5"/>
    <dgm:cxn modelId="{0E8CB745-19A0-4079-A805-5950ED982B07}" type="presParOf" srcId="{8D5134BA-90C4-4D51-923E-F351718884B3}" destId="{4B1F4CFC-2D1A-4F1E-A565-7FCADE5FD3DE}" srcOrd="2" destOrd="0" presId="urn:microsoft.com/office/officeart/2005/8/layout/radial5"/>
    <dgm:cxn modelId="{5194D44B-C903-470A-BBA5-5EF63C22CC72}" type="presParOf" srcId="{8D5134BA-90C4-4D51-923E-F351718884B3}" destId="{1ACACD54-9457-44DF-8E5B-8CB3AFA83CAA}" srcOrd="3" destOrd="0" presId="urn:microsoft.com/office/officeart/2005/8/layout/radial5"/>
    <dgm:cxn modelId="{D9C50413-EBEC-47D3-AC23-6F169D61F3EE}" type="presParOf" srcId="{1ACACD54-9457-44DF-8E5B-8CB3AFA83CAA}" destId="{81D3AAE6-4B23-444F-B669-99CDCE421061}" srcOrd="0" destOrd="0" presId="urn:microsoft.com/office/officeart/2005/8/layout/radial5"/>
    <dgm:cxn modelId="{E6FFE12A-16F2-4F8D-9451-8924A9EA39F6}" type="presParOf" srcId="{8D5134BA-90C4-4D51-923E-F351718884B3}" destId="{BF1D70A5-2E55-4577-99FB-98983CF7C7CA}" srcOrd="4" destOrd="0" presId="urn:microsoft.com/office/officeart/2005/8/layout/radial5"/>
    <dgm:cxn modelId="{B4E5E8D9-DF32-4788-806A-89ACDFD47AFE}" type="presParOf" srcId="{8D5134BA-90C4-4D51-923E-F351718884B3}" destId="{6DBFE568-8FE8-4340-A84A-B43812FE6AC3}" srcOrd="5" destOrd="0" presId="urn:microsoft.com/office/officeart/2005/8/layout/radial5"/>
    <dgm:cxn modelId="{915077C1-184D-4FE8-96F7-13F36CFD57E0}" type="presParOf" srcId="{6DBFE568-8FE8-4340-A84A-B43812FE6AC3}" destId="{AF5AA9A2-8958-4E0E-B052-0A22F49ADDE9}" srcOrd="0" destOrd="0" presId="urn:microsoft.com/office/officeart/2005/8/layout/radial5"/>
    <dgm:cxn modelId="{C4D976F7-C147-4708-B412-44483D8C87D1}" type="presParOf" srcId="{8D5134BA-90C4-4D51-923E-F351718884B3}" destId="{3DFA1D64-F8E0-431F-A479-298520F0A3B6}" srcOrd="6" destOrd="0" presId="urn:microsoft.com/office/officeart/2005/8/layout/radial5"/>
    <dgm:cxn modelId="{6EB66963-2A01-462D-BC7B-6E4AB800ED02}" type="presParOf" srcId="{8D5134BA-90C4-4D51-923E-F351718884B3}" destId="{CA263C3F-2912-4C9C-9459-AB66669BC77A}" srcOrd="7" destOrd="0" presId="urn:microsoft.com/office/officeart/2005/8/layout/radial5"/>
    <dgm:cxn modelId="{FDC09D54-0A3A-4A09-87AD-97EB65122D8A}" type="presParOf" srcId="{CA263C3F-2912-4C9C-9459-AB66669BC77A}" destId="{DE5A72F9-1C60-4650-AFC9-C4C1C77D3D5A}" srcOrd="0" destOrd="0" presId="urn:microsoft.com/office/officeart/2005/8/layout/radial5"/>
    <dgm:cxn modelId="{EBFB140C-47B8-40EA-9617-4878336E0CA9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F77951-0C1C-4AAD-9BCD-880456B7FF28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831DA6-59FA-4EF3-B836-521A02332BEB}">
      <dgm:prSet phldrT="[文字]" custT="1"/>
      <dgm:spPr/>
      <dgm:t>
        <a:bodyPr/>
        <a:lstStyle/>
        <a:p>
          <a:r>
            <a:rPr lang="zh-TW" altLang="en-US" sz="4400" dirty="0" smtClean="0">
              <a:solidFill>
                <a:srgbClr val="660033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福利</a:t>
          </a:r>
          <a:endParaRPr lang="zh-TW" altLang="en-US" sz="4400" dirty="0"/>
        </a:p>
      </dgm:t>
    </dgm:pt>
    <dgm:pt modelId="{E46B0E7F-9D35-47D0-B9BF-AD8CDC4CF62E}" type="par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AA580B81-1DFA-49BD-9170-327FBC414F12}" type="sibTrans" cxnId="{5BED1B65-288F-45E6-8A29-5F4796C01D2B}">
      <dgm:prSet/>
      <dgm:spPr/>
      <dgm:t>
        <a:bodyPr/>
        <a:lstStyle/>
        <a:p>
          <a:endParaRPr lang="zh-TW" altLang="en-US"/>
        </a:p>
      </dgm:t>
    </dgm:pt>
    <dgm:pt modelId="{E185DAAA-998E-478F-82B8-B743FD6B97EE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 action="ppaction://hlinkfile"/>
            </a:rPr>
            <a:t>雲端團購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gm:t>
    </dgm:pt>
    <dgm:pt modelId="{19EA058F-A1ED-423A-BDC8-E8FCF15805BF}" type="par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CF2EFCA4-0306-4DFA-AEC7-45D7B967DDE4}" type="sibTrans" cxnId="{7003F3BF-C208-4D61-8711-F072EA0FD055}">
      <dgm:prSet/>
      <dgm:spPr/>
      <dgm:t>
        <a:bodyPr/>
        <a:lstStyle/>
        <a:p>
          <a:endParaRPr lang="zh-TW" altLang="en-US"/>
        </a:p>
      </dgm:t>
    </dgm:pt>
    <dgm:pt modelId="{A3EB0FE4-5A93-4E95-A7EE-2C67B4FF0F68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分會</a:t>
          </a:r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活動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gm:t>
    </dgm:pt>
    <dgm:pt modelId="{60767117-4590-4552-A531-1172216501BE}" type="par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8A3E5464-7D3F-4A7F-B793-F72D567EBCC5}" type="sibTrans" cxnId="{4D6BA0CA-28E8-44C8-A309-781FB5750404}">
      <dgm:prSet/>
      <dgm:spPr/>
      <dgm:t>
        <a:bodyPr/>
        <a:lstStyle/>
        <a:p>
          <a:endParaRPr lang="zh-TW" altLang="en-US"/>
        </a:p>
      </dgm:t>
    </dgm:pt>
    <dgm:pt modelId="{20A4FF2D-A426-4D84-960D-7510246C6F03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4"/>
            </a:rPr>
            <a:t>會員</a:t>
          </a:r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5"/>
            </a:rPr>
            <a:t>福利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gm:t>
    </dgm:pt>
    <dgm:pt modelId="{D13207E0-9AF1-45DE-9914-A4BF53F46A56}" type="par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35AA6A2A-B7B8-4917-B26F-88D67FA6F038}" type="sibTrans" cxnId="{A1796D67-640E-42CE-AD4F-871EEB154076}">
      <dgm:prSet/>
      <dgm:spPr/>
      <dgm:t>
        <a:bodyPr/>
        <a:lstStyle/>
        <a:p>
          <a:endParaRPr lang="zh-TW" altLang="en-US"/>
        </a:p>
      </dgm:t>
    </dgm:pt>
    <dgm:pt modelId="{B736F582-449B-4CC6-8640-6E4D0DD6FE91}">
      <dgm:prSet phldrT="[文字]" custT="1"/>
      <dgm:spPr/>
      <dgm:t>
        <a:bodyPr/>
        <a:lstStyle/>
        <a:p>
          <a:r>
            <a:rPr lang="zh-TW" altLang="en-US" sz="3200" b="1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6" action="ppaction://hlinkfile"/>
            </a:rPr>
            <a:t>高鐵回饋</a:t>
          </a:r>
          <a:endParaRPr lang="zh-TW" altLang="en-US" sz="3200" b="1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gm:t>
    </dgm:pt>
    <dgm:pt modelId="{819AF28C-2ED8-4339-824C-FED8F12D8681}" type="par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430B100-C309-43C1-B866-85F2A0F9E969}" type="sibTrans" cxnId="{E92931EF-7633-4CE9-AA91-308C2A4FB622}">
      <dgm:prSet/>
      <dgm:spPr/>
      <dgm:t>
        <a:bodyPr/>
        <a:lstStyle/>
        <a:p>
          <a:endParaRPr lang="zh-TW" altLang="en-US"/>
        </a:p>
      </dgm:t>
    </dgm:pt>
    <dgm:pt modelId="{8D5134BA-90C4-4D51-923E-F351718884B3}" type="pres">
      <dgm:prSet presAssocID="{9DF77951-0C1C-4AAD-9BCD-880456B7FF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5B780F-72E9-4729-AF03-CB5CF48A5A16}" type="pres">
      <dgm:prSet presAssocID="{5B831DA6-59FA-4EF3-B836-521A02332BE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B335E-1964-4E17-B1F0-CAE363AF795D}" type="pres">
      <dgm:prSet presAssocID="{19EA058F-A1ED-423A-BDC8-E8FCF15805BF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71AD179-269F-4C7B-9315-9E16E22BE283}" type="pres">
      <dgm:prSet presAssocID="{19EA058F-A1ED-423A-BDC8-E8FCF15805BF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4B1F4CFC-2D1A-4F1E-A565-7FCADE5FD3DE}" type="pres">
      <dgm:prSet presAssocID="{E185DAAA-998E-478F-82B8-B743FD6B97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CACD54-9457-44DF-8E5B-8CB3AFA83CAA}" type="pres">
      <dgm:prSet presAssocID="{60767117-4590-4552-A531-1172216501BE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81D3AAE6-4B23-444F-B669-99CDCE421061}" type="pres">
      <dgm:prSet presAssocID="{60767117-4590-4552-A531-1172216501BE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F1D70A5-2E55-4577-99FB-98983CF7C7CA}" type="pres">
      <dgm:prSet presAssocID="{A3EB0FE4-5A93-4E95-A7EE-2C67B4FF0F6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BFE568-8FE8-4340-A84A-B43812FE6AC3}" type="pres">
      <dgm:prSet presAssocID="{D13207E0-9AF1-45DE-9914-A4BF53F46A56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AF5AA9A2-8958-4E0E-B052-0A22F49ADDE9}" type="pres">
      <dgm:prSet presAssocID="{D13207E0-9AF1-45DE-9914-A4BF53F46A56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3DFA1D64-F8E0-431F-A479-298520F0A3B6}" type="pres">
      <dgm:prSet presAssocID="{20A4FF2D-A426-4D84-960D-7510246C6F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263C3F-2912-4C9C-9459-AB66669BC77A}" type="pres">
      <dgm:prSet presAssocID="{819AF28C-2ED8-4339-824C-FED8F12D868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DE5A72F9-1C60-4650-AFC9-C4C1C77D3D5A}" type="pres">
      <dgm:prSet presAssocID="{819AF28C-2ED8-4339-824C-FED8F12D868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7E5A54-AF80-4997-84A3-4B5B5E14586C}" type="pres">
      <dgm:prSet presAssocID="{B736F582-449B-4CC6-8640-6E4D0DD6FE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0AA5E9-9EFF-4DE8-BEEA-762488C1FBF7}" type="presOf" srcId="{819AF28C-2ED8-4339-824C-FED8F12D8681}" destId="{CA263C3F-2912-4C9C-9459-AB66669BC77A}" srcOrd="0" destOrd="0" presId="urn:microsoft.com/office/officeart/2005/8/layout/radial5"/>
    <dgm:cxn modelId="{5BED1B65-288F-45E6-8A29-5F4796C01D2B}" srcId="{9DF77951-0C1C-4AAD-9BCD-880456B7FF28}" destId="{5B831DA6-59FA-4EF3-B836-521A02332BEB}" srcOrd="0" destOrd="0" parTransId="{E46B0E7F-9D35-47D0-B9BF-AD8CDC4CF62E}" sibTransId="{AA580B81-1DFA-49BD-9170-327FBC414F12}"/>
    <dgm:cxn modelId="{4954BDFA-08AB-4F1D-B77A-812FAD0D34CB}" type="presOf" srcId="{D13207E0-9AF1-45DE-9914-A4BF53F46A56}" destId="{6DBFE568-8FE8-4340-A84A-B43812FE6AC3}" srcOrd="0" destOrd="0" presId="urn:microsoft.com/office/officeart/2005/8/layout/radial5"/>
    <dgm:cxn modelId="{DDCAAD9D-CE6E-479B-AFD5-1EE52A07B94D}" type="presOf" srcId="{20A4FF2D-A426-4D84-960D-7510246C6F03}" destId="{3DFA1D64-F8E0-431F-A479-298520F0A3B6}" srcOrd="0" destOrd="0" presId="urn:microsoft.com/office/officeart/2005/8/layout/radial5"/>
    <dgm:cxn modelId="{112DF0BF-A9CE-4DC9-8EDE-7CD4DBC73179}" type="presOf" srcId="{5B831DA6-59FA-4EF3-B836-521A02332BEB}" destId="{535B780F-72E9-4729-AF03-CB5CF48A5A16}" srcOrd="0" destOrd="0" presId="urn:microsoft.com/office/officeart/2005/8/layout/radial5"/>
    <dgm:cxn modelId="{3AE14843-EB95-4CE1-B2A6-930A7389EE10}" type="presOf" srcId="{19EA058F-A1ED-423A-BDC8-E8FCF15805BF}" destId="{571AD179-269F-4C7B-9315-9E16E22BE283}" srcOrd="1" destOrd="0" presId="urn:microsoft.com/office/officeart/2005/8/layout/radial5"/>
    <dgm:cxn modelId="{A2ECB020-FFE6-4A3F-940C-4B3CC2784928}" type="presOf" srcId="{60767117-4590-4552-A531-1172216501BE}" destId="{81D3AAE6-4B23-444F-B669-99CDCE421061}" srcOrd="1" destOrd="0" presId="urn:microsoft.com/office/officeart/2005/8/layout/radial5"/>
    <dgm:cxn modelId="{D75B249D-B66B-4199-83AD-45E3814DB556}" type="presOf" srcId="{60767117-4590-4552-A531-1172216501BE}" destId="{1ACACD54-9457-44DF-8E5B-8CB3AFA83CAA}" srcOrd="0" destOrd="0" presId="urn:microsoft.com/office/officeart/2005/8/layout/radial5"/>
    <dgm:cxn modelId="{24693555-2E97-4785-97B9-DEAF51B2DEAF}" type="presOf" srcId="{19EA058F-A1ED-423A-BDC8-E8FCF15805BF}" destId="{40DB335E-1964-4E17-B1F0-CAE363AF795D}" srcOrd="0" destOrd="0" presId="urn:microsoft.com/office/officeart/2005/8/layout/radial5"/>
    <dgm:cxn modelId="{7003F3BF-C208-4D61-8711-F072EA0FD055}" srcId="{5B831DA6-59FA-4EF3-B836-521A02332BEB}" destId="{E185DAAA-998E-478F-82B8-B743FD6B97EE}" srcOrd="0" destOrd="0" parTransId="{19EA058F-A1ED-423A-BDC8-E8FCF15805BF}" sibTransId="{CF2EFCA4-0306-4DFA-AEC7-45D7B967DDE4}"/>
    <dgm:cxn modelId="{C1077185-80DE-453E-8CA6-7367E3C3FCA9}" type="presOf" srcId="{B736F582-449B-4CC6-8640-6E4D0DD6FE91}" destId="{F57E5A54-AF80-4997-84A3-4B5B5E14586C}" srcOrd="0" destOrd="0" presId="urn:microsoft.com/office/officeart/2005/8/layout/radial5"/>
    <dgm:cxn modelId="{71E2BCE6-ACB2-43C1-93D1-B67B71790ABA}" type="presOf" srcId="{819AF28C-2ED8-4339-824C-FED8F12D8681}" destId="{DE5A72F9-1C60-4650-AFC9-C4C1C77D3D5A}" srcOrd="1" destOrd="0" presId="urn:microsoft.com/office/officeart/2005/8/layout/radial5"/>
    <dgm:cxn modelId="{A1796D67-640E-42CE-AD4F-871EEB154076}" srcId="{5B831DA6-59FA-4EF3-B836-521A02332BEB}" destId="{20A4FF2D-A426-4D84-960D-7510246C6F03}" srcOrd="2" destOrd="0" parTransId="{D13207E0-9AF1-45DE-9914-A4BF53F46A56}" sibTransId="{35AA6A2A-B7B8-4917-B26F-88D67FA6F038}"/>
    <dgm:cxn modelId="{BE263DE4-B2CE-4275-BC74-0130C81543E7}" type="presOf" srcId="{E185DAAA-998E-478F-82B8-B743FD6B97EE}" destId="{4B1F4CFC-2D1A-4F1E-A565-7FCADE5FD3DE}" srcOrd="0" destOrd="0" presId="urn:microsoft.com/office/officeart/2005/8/layout/radial5"/>
    <dgm:cxn modelId="{5EBF06A0-745B-4306-A4D0-0DA048BEFC51}" type="presOf" srcId="{9DF77951-0C1C-4AAD-9BCD-880456B7FF28}" destId="{8D5134BA-90C4-4D51-923E-F351718884B3}" srcOrd="0" destOrd="0" presId="urn:microsoft.com/office/officeart/2005/8/layout/radial5"/>
    <dgm:cxn modelId="{E92931EF-7633-4CE9-AA91-308C2A4FB622}" srcId="{5B831DA6-59FA-4EF3-B836-521A02332BEB}" destId="{B736F582-449B-4CC6-8640-6E4D0DD6FE91}" srcOrd="3" destOrd="0" parTransId="{819AF28C-2ED8-4339-824C-FED8F12D8681}" sibTransId="{8430B100-C309-43C1-B866-85F2A0F9E969}"/>
    <dgm:cxn modelId="{7279E99C-01F9-42EF-8CED-FE3F7C4E5B48}" type="presOf" srcId="{A3EB0FE4-5A93-4E95-A7EE-2C67B4FF0F68}" destId="{BF1D70A5-2E55-4577-99FB-98983CF7C7CA}" srcOrd="0" destOrd="0" presId="urn:microsoft.com/office/officeart/2005/8/layout/radial5"/>
    <dgm:cxn modelId="{4D6BA0CA-28E8-44C8-A309-781FB5750404}" srcId="{5B831DA6-59FA-4EF3-B836-521A02332BEB}" destId="{A3EB0FE4-5A93-4E95-A7EE-2C67B4FF0F68}" srcOrd="1" destOrd="0" parTransId="{60767117-4590-4552-A531-1172216501BE}" sibTransId="{8A3E5464-7D3F-4A7F-B793-F72D567EBCC5}"/>
    <dgm:cxn modelId="{9833AF72-9871-4132-8B5E-A8D175758382}" type="presOf" srcId="{D13207E0-9AF1-45DE-9914-A4BF53F46A56}" destId="{AF5AA9A2-8958-4E0E-B052-0A22F49ADDE9}" srcOrd="1" destOrd="0" presId="urn:microsoft.com/office/officeart/2005/8/layout/radial5"/>
    <dgm:cxn modelId="{893F1512-515E-415D-B85B-45614EC829D3}" type="presParOf" srcId="{8D5134BA-90C4-4D51-923E-F351718884B3}" destId="{535B780F-72E9-4729-AF03-CB5CF48A5A16}" srcOrd="0" destOrd="0" presId="urn:microsoft.com/office/officeart/2005/8/layout/radial5"/>
    <dgm:cxn modelId="{AFE3B615-BAA8-46BF-9B64-E06E9A395A97}" type="presParOf" srcId="{8D5134BA-90C4-4D51-923E-F351718884B3}" destId="{40DB335E-1964-4E17-B1F0-CAE363AF795D}" srcOrd="1" destOrd="0" presId="urn:microsoft.com/office/officeart/2005/8/layout/radial5"/>
    <dgm:cxn modelId="{EEDA63A6-A4EF-4946-B20C-E38FDEB7A0BE}" type="presParOf" srcId="{40DB335E-1964-4E17-B1F0-CAE363AF795D}" destId="{571AD179-269F-4C7B-9315-9E16E22BE283}" srcOrd="0" destOrd="0" presId="urn:microsoft.com/office/officeart/2005/8/layout/radial5"/>
    <dgm:cxn modelId="{3E059851-1488-41E4-BBBD-82389E31823A}" type="presParOf" srcId="{8D5134BA-90C4-4D51-923E-F351718884B3}" destId="{4B1F4CFC-2D1A-4F1E-A565-7FCADE5FD3DE}" srcOrd="2" destOrd="0" presId="urn:microsoft.com/office/officeart/2005/8/layout/radial5"/>
    <dgm:cxn modelId="{1633AC12-0DCC-4AEE-BACC-BFB1E10A5FF1}" type="presParOf" srcId="{8D5134BA-90C4-4D51-923E-F351718884B3}" destId="{1ACACD54-9457-44DF-8E5B-8CB3AFA83CAA}" srcOrd="3" destOrd="0" presId="urn:microsoft.com/office/officeart/2005/8/layout/radial5"/>
    <dgm:cxn modelId="{70448B74-7A20-4450-988B-ECA1732F6800}" type="presParOf" srcId="{1ACACD54-9457-44DF-8E5B-8CB3AFA83CAA}" destId="{81D3AAE6-4B23-444F-B669-99CDCE421061}" srcOrd="0" destOrd="0" presId="urn:microsoft.com/office/officeart/2005/8/layout/radial5"/>
    <dgm:cxn modelId="{E845A6A9-0AA1-470E-A4FF-ABA875DE2D59}" type="presParOf" srcId="{8D5134BA-90C4-4D51-923E-F351718884B3}" destId="{BF1D70A5-2E55-4577-99FB-98983CF7C7CA}" srcOrd="4" destOrd="0" presId="urn:microsoft.com/office/officeart/2005/8/layout/radial5"/>
    <dgm:cxn modelId="{3A78DCD7-4AC3-47EC-93FF-F65510964040}" type="presParOf" srcId="{8D5134BA-90C4-4D51-923E-F351718884B3}" destId="{6DBFE568-8FE8-4340-A84A-B43812FE6AC3}" srcOrd="5" destOrd="0" presId="urn:microsoft.com/office/officeart/2005/8/layout/radial5"/>
    <dgm:cxn modelId="{01D6E2E8-0493-4B8E-A638-AE77DBDDBEB5}" type="presParOf" srcId="{6DBFE568-8FE8-4340-A84A-B43812FE6AC3}" destId="{AF5AA9A2-8958-4E0E-B052-0A22F49ADDE9}" srcOrd="0" destOrd="0" presId="urn:microsoft.com/office/officeart/2005/8/layout/radial5"/>
    <dgm:cxn modelId="{589F0FD5-8DCE-448B-9A83-AE1F95060225}" type="presParOf" srcId="{8D5134BA-90C4-4D51-923E-F351718884B3}" destId="{3DFA1D64-F8E0-431F-A479-298520F0A3B6}" srcOrd="6" destOrd="0" presId="urn:microsoft.com/office/officeart/2005/8/layout/radial5"/>
    <dgm:cxn modelId="{31B18A82-37CD-4ECB-94B5-86482F18BAB9}" type="presParOf" srcId="{8D5134BA-90C4-4D51-923E-F351718884B3}" destId="{CA263C3F-2912-4C9C-9459-AB66669BC77A}" srcOrd="7" destOrd="0" presId="urn:microsoft.com/office/officeart/2005/8/layout/radial5"/>
    <dgm:cxn modelId="{7688094F-4F64-4CFF-866D-13FDCA4D50E1}" type="presParOf" srcId="{CA263C3F-2912-4C9C-9459-AB66669BC77A}" destId="{DE5A72F9-1C60-4650-AFC9-C4C1C77D3D5A}" srcOrd="0" destOrd="0" presId="urn:microsoft.com/office/officeart/2005/8/layout/radial5"/>
    <dgm:cxn modelId="{C13944FC-63BD-4F28-B1F6-34B8E32A97B3}" type="presParOf" srcId="{8D5134BA-90C4-4D51-923E-F351718884B3}" destId="{F57E5A54-AF80-4997-84A3-4B5B5E14586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 dirty="0"/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0" kern="1200" dirty="0" smtClean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尊嚴</a:t>
          </a:r>
          <a:endParaRPr lang="zh-TW" altLang="en-US" sz="4800" b="0" kern="1200" dirty="0">
            <a:ln>
              <a:solidFill>
                <a:schemeClr val="bg1">
                  <a:lumMod val="95000"/>
                  <a:lumOff val="5000"/>
                </a:schemeClr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公益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福利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n>
                <a:solidFill>
                  <a:schemeClr val="bg1"/>
                </a:solidFill>
              </a:ln>
              <a:latin typeface="華康行楷體W5" panose="03000509000000000000" pitchFamily="65" charset="-120"/>
              <a:ea typeface="華康行楷體W5" panose="03000509000000000000" pitchFamily="65" charset="-120"/>
              <a:hlinkClick xmlns:r="http://schemas.openxmlformats.org/officeDocument/2006/relationships" r:id="" action="ppaction://hlinksldjump"/>
            </a:rPr>
            <a:t>專業</a:t>
          </a:r>
          <a:endParaRPr lang="zh-TW" altLang="en-US" sz="4800" kern="1200" dirty="0">
            <a:ln>
              <a:solidFill>
                <a:schemeClr val="bg1"/>
              </a:solidFill>
            </a:ln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1246614" y="2491435"/>
        <a:ext cx="1137808" cy="1137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b="0" kern="1200" dirty="0" smtClean="0">
              <a:solidFill>
                <a:srgbClr val="00206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尊嚴</a:t>
          </a:r>
          <a:endParaRPr lang="zh-TW" altLang="en-US" sz="4400" kern="1200" dirty="0">
            <a:solidFill>
              <a:srgbClr val="002060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ts val="192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525</a:t>
          </a:r>
          <a:endParaRPr lang="en-US" altLang="zh-TW" sz="2800" b="1" kern="1200" dirty="0" smtClean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  <a:p>
          <a:pPr lvl="0" algn="ctr" defTabSz="1244600">
            <a:lnSpc>
              <a:spcPts val="192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2060"/>
              </a:solidFill>
              <a:latin typeface="+mn-ea"/>
              <a:ea typeface="+mn-ea"/>
            </a:rPr>
            <a:t>打爛案救改革</a:t>
          </a:r>
          <a:endParaRPr lang="zh-TW" altLang="en-US" sz="1400" b="0" kern="1200" dirty="0"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聘約協商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3"/>
            </a:rPr>
            <a:t>登革熱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4"/>
            </a:rPr>
            <a:t>學生卡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校長遴選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6"/>
            </a:rPr>
            <a:t>教師待遇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j-ea"/>
              <a:ea typeface="+mj-ea"/>
              <a:hlinkClick xmlns:r="http://schemas.openxmlformats.org/officeDocument/2006/relationships" r:id="rId7"/>
            </a:rPr>
            <a:t>組織自主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j-ea"/>
            <a:ea typeface="+mj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8"/>
            </a:rPr>
            <a:t>教育</a:t>
          </a: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9"/>
            </a:rPr>
            <a:t>政策</a:t>
          </a:r>
          <a:endParaRPr lang="en-US" altLang="zh-TW" sz="2000" b="1" kern="1200" dirty="0" smtClean="0">
            <a:ln>
              <a:solidFill>
                <a:schemeClr val="bg1"/>
              </a:solidFill>
            </a:ln>
            <a:solidFill>
              <a:srgbClr val="112916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j-ea"/>
              <a:ea typeface="+mj-ea"/>
              <a:hlinkClick xmlns:r="http://schemas.openxmlformats.org/officeDocument/2006/relationships" r:id="rId10"/>
            </a:rPr>
            <a:t>花樣年華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j-ea"/>
            <a:ea typeface="+mj-ea"/>
          </a:endParaRPr>
        </a:p>
      </dsp:txBody>
      <dsp:txXfrm>
        <a:off x="1246614" y="2491435"/>
        <a:ext cx="1137808" cy="1137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rgbClr val="112916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專業</a:t>
          </a:r>
          <a:endParaRPr lang="zh-TW" altLang="en-US" sz="4400" kern="1200" dirty="0">
            <a:solidFill>
              <a:srgbClr val="112916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Super</a:t>
          </a:r>
          <a:r>
            <a:rPr lang="zh-TW" altLang="en-US" sz="28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/>
            </a:rPr>
            <a:t>教師</a:t>
          </a:r>
          <a:endParaRPr lang="zh-TW" altLang="en-US" sz="2800" b="0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hlinkClick xmlns:r="http://schemas.openxmlformats.org/officeDocument/2006/relationships" r:id="rId2"/>
            </a:rPr>
            <a:t>學習共同體</a:t>
          </a:r>
          <a:endParaRPr lang="en-US" altLang="zh-TW" sz="1600" b="1" kern="1200" dirty="0" smtClean="0">
            <a:ln>
              <a:solidFill>
                <a:schemeClr val="bg1"/>
              </a:solidFill>
            </a:ln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專業尊嚴</a:t>
          </a:r>
          <a:endParaRPr lang="zh-TW" altLang="en-US" sz="2000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ts val="3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n>
                <a:solidFill>
                  <a:schemeClr val="bg1"/>
                </a:solidFill>
              </a:ln>
            </a:rPr>
            <a:t>  </a:t>
          </a:r>
          <a:r>
            <a:rPr lang="en-US" altLang="zh-TW" sz="24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 action="ppaction://hlinkfile"/>
            </a:rPr>
            <a:t>Eureka</a:t>
          </a:r>
          <a:r>
            <a:rPr lang="zh-TW" altLang="en-US" sz="24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4" action="ppaction://hlinkfile"/>
            </a:rPr>
            <a:t>！</a:t>
          </a:r>
          <a:endParaRPr lang="en-US" altLang="zh-TW" sz="2400" b="1" kern="1200" dirty="0" smtClean="0">
            <a:ln>
              <a:solidFill>
                <a:schemeClr val="bg1"/>
              </a:solidFill>
            </a:ln>
            <a:solidFill>
              <a:srgbClr val="660033"/>
            </a:solidFill>
          </a:endParaRPr>
        </a:p>
        <a:p>
          <a:pPr lvl="0" algn="ctr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hlinkClick xmlns:r="http://schemas.openxmlformats.org/officeDocument/2006/relationships" r:id="rId5"/>
            </a:rPr>
            <a:t>  臺南國際兒童電影節</a:t>
          </a:r>
          <a:endParaRPr lang="zh-TW" altLang="en-US" sz="1600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hlinkClick xmlns:r="http://schemas.openxmlformats.org/officeDocument/2006/relationships" r:id="rId6" action="ppaction://hlinkfile"/>
            </a:rPr>
            <a:t>名人講座</a:t>
          </a:r>
          <a:endParaRPr lang="zh-TW" altLang="en-US" sz="3200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華康行楷體W5" panose="03000509000000000000" pitchFamily="65" charset="-120"/>
            <a:ea typeface="華康行楷體W5" panose="03000509000000000000" pitchFamily="65" charset="-120"/>
          </a:endParaRPr>
        </a:p>
      </dsp:txBody>
      <dsp:txXfrm>
        <a:off x="1246614" y="2491435"/>
        <a:ext cx="1137808" cy="1137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solidFill>
                <a:srgbClr val="C00000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公益</a:t>
          </a:r>
          <a:endParaRPr lang="zh-TW" altLang="en-US" sz="4800" kern="1200" dirty="0">
            <a:solidFill>
              <a:srgbClr val="C00000"/>
            </a:solidFill>
          </a:endParaRPr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 action="ppaction://hlinkfile"/>
            </a:rPr>
            <a:t>食安</a:t>
          </a:r>
          <a:endParaRPr lang="zh-TW" altLang="en-US" sz="4000" b="1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 action="ppaction://hlinkfile"/>
            </a:rPr>
            <a:t>愛心送暖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3" action="ppaction://hlinkfile"/>
            </a:rPr>
            <a:t>健走護童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4" action="ppaction://hlinkfile"/>
            </a:rPr>
            <a:t>咱糧學堂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sp:txBody>
      <dsp:txXfrm>
        <a:off x="1246614" y="2491435"/>
        <a:ext cx="1137808" cy="1137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B780F-72E9-4729-AF03-CB5CF48A5A16}">
      <dsp:nvSpPr>
        <dsp:cNvPr id="0" name=""/>
        <dsp:cNvSpPr/>
      </dsp:nvSpPr>
      <dsp:spPr>
        <a:xfrm>
          <a:off x="3263899" y="2255787"/>
          <a:ext cx="1609104" cy="1609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solidFill>
                <a:srgbClr val="660033"/>
              </a:solidFill>
              <a:latin typeface="華康行楷體W5" panose="03000509000000000000" pitchFamily="65" charset="-120"/>
              <a:ea typeface="華康行楷體W5" panose="03000509000000000000" pitchFamily="65" charset="-120"/>
            </a:rPr>
            <a:t>福利</a:t>
          </a:r>
          <a:endParaRPr lang="zh-TW" altLang="en-US" sz="4400" kern="1200" dirty="0"/>
        </a:p>
      </dsp:txBody>
      <dsp:txXfrm>
        <a:off x="3499547" y="2491435"/>
        <a:ext cx="1137808" cy="1137808"/>
      </dsp:txXfrm>
    </dsp:sp>
    <dsp:sp modelId="{40DB335E-1964-4E17-B1F0-CAE363AF795D}">
      <dsp:nvSpPr>
        <dsp:cNvPr id="0" name=""/>
        <dsp:cNvSpPr/>
      </dsp:nvSpPr>
      <dsp:spPr>
        <a:xfrm rot="16200000">
          <a:off x="3897837" y="1669983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1830587"/>
        <a:ext cx="238860" cy="328257"/>
      </dsp:txXfrm>
    </dsp:sp>
    <dsp:sp modelId="{4B1F4CFC-2D1A-4F1E-A565-7FCADE5FD3DE}">
      <dsp:nvSpPr>
        <dsp:cNvPr id="0" name=""/>
        <dsp:cNvSpPr/>
      </dsp:nvSpPr>
      <dsp:spPr>
        <a:xfrm>
          <a:off x="3263899" y="2854"/>
          <a:ext cx="1609104" cy="1609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+mn-ea"/>
              <a:ea typeface="+mn-ea"/>
              <a:hlinkClick xmlns:r="http://schemas.openxmlformats.org/officeDocument/2006/relationships" r:id="rId1" action="ppaction://hlinkfile"/>
            </a:rPr>
            <a:t>雲端團購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002060"/>
            </a:solidFill>
            <a:latin typeface="+mn-ea"/>
            <a:ea typeface="+mn-ea"/>
          </a:endParaRPr>
        </a:p>
      </dsp:txBody>
      <dsp:txXfrm>
        <a:off x="3499547" y="238502"/>
        <a:ext cx="1137808" cy="1137808"/>
      </dsp:txXfrm>
    </dsp:sp>
    <dsp:sp modelId="{1ACACD54-9457-44DF-8E5B-8CB3AFA83CAA}">
      <dsp:nvSpPr>
        <dsp:cNvPr id="0" name=""/>
        <dsp:cNvSpPr/>
      </dsp:nvSpPr>
      <dsp:spPr>
        <a:xfrm>
          <a:off x="5014646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014646" y="2896211"/>
        <a:ext cx="238860" cy="328257"/>
      </dsp:txXfrm>
    </dsp:sp>
    <dsp:sp modelId="{BF1D70A5-2E55-4577-99FB-98983CF7C7CA}">
      <dsp:nvSpPr>
        <dsp:cNvPr id="0" name=""/>
        <dsp:cNvSpPr/>
      </dsp:nvSpPr>
      <dsp:spPr>
        <a:xfrm>
          <a:off x="5516832" y="2255787"/>
          <a:ext cx="1609104" cy="1609104"/>
        </a:xfrm>
        <a:prstGeom prst="ellipse">
          <a:avLst/>
        </a:prstGeom>
        <a:solidFill>
          <a:schemeClr val="accent4">
            <a:hueOff val="3137771"/>
            <a:satOff val="-7759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2"/>
            </a:rPr>
            <a:t>分會</a:t>
          </a: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+mj-ea"/>
              <a:ea typeface="+mj-ea"/>
              <a:hlinkClick xmlns:r="http://schemas.openxmlformats.org/officeDocument/2006/relationships" r:id="rId3"/>
            </a:rPr>
            <a:t>活動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C00000"/>
            </a:solidFill>
            <a:latin typeface="+mj-ea"/>
            <a:ea typeface="+mj-ea"/>
          </a:endParaRPr>
        </a:p>
      </dsp:txBody>
      <dsp:txXfrm>
        <a:off x="5752480" y="2491435"/>
        <a:ext cx="1137808" cy="1137808"/>
      </dsp:txXfrm>
    </dsp:sp>
    <dsp:sp modelId="{6DBFE568-8FE8-4340-A84A-B43812FE6AC3}">
      <dsp:nvSpPr>
        <dsp:cNvPr id="0" name=""/>
        <dsp:cNvSpPr/>
      </dsp:nvSpPr>
      <dsp:spPr>
        <a:xfrm rot="5400000">
          <a:off x="3897837" y="3903601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3949022" y="3961836"/>
        <a:ext cx="238860" cy="328257"/>
      </dsp:txXfrm>
    </dsp:sp>
    <dsp:sp modelId="{3DFA1D64-F8E0-431F-A479-298520F0A3B6}">
      <dsp:nvSpPr>
        <dsp:cNvPr id="0" name=""/>
        <dsp:cNvSpPr/>
      </dsp:nvSpPr>
      <dsp:spPr>
        <a:xfrm>
          <a:off x="3263899" y="4508720"/>
          <a:ext cx="1609104" cy="1609104"/>
        </a:xfrm>
        <a:prstGeom prst="ellipse">
          <a:avLst/>
        </a:prstGeom>
        <a:solidFill>
          <a:schemeClr val="accent4">
            <a:hueOff val="6275542"/>
            <a:satOff val="-15517"/>
            <a:lumOff val="-823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4"/>
            </a:rPr>
            <a:t>會員</a:t>
          </a: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660033"/>
              </a:solidFill>
              <a:latin typeface="+mn-ea"/>
              <a:ea typeface="+mn-ea"/>
              <a:hlinkClick xmlns:r="http://schemas.openxmlformats.org/officeDocument/2006/relationships" r:id="rId5"/>
            </a:rPr>
            <a:t>福利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660033"/>
            </a:solidFill>
            <a:latin typeface="+mn-ea"/>
            <a:ea typeface="+mn-ea"/>
          </a:endParaRPr>
        </a:p>
      </dsp:txBody>
      <dsp:txXfrm>
        <a:off x="3499547" y="4744368"/>
        <a:ext cx="1137808" cy="1137808"/>
      </dsp:txXfrm>
    </dsp:sp>
    <dsp:sp modelId="{CA263C3F-2912-4C9C-9459-AB66669BC77A}">
      <dsp:nvSpPr>
        <dsp:cNvPr id="0" name=""/>
        <dsp:cNvSpPr/>
      </dsp:nvSpPr>
      <dsp:spPr>
        <a:xfrm rot="10800000">
          <a:off x="2781028" y="2786792"/>
          <a:ext cx="341229" cy="547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883397" y="2896211"/>
        <a:ext cx="238860" cy="328257"/>
      </dsp:txXfrm>
    </dsp:sp>
    <dsp:sp modelId="{F57E5A54-AF80-4997-84A3-4B5B5E14586C}">
      <dsp:nvSpPr>
        <dsp:cNvPr id="0" name=""/>
        <dsp:cNvSpPr/>
      </dsp:nvSpPr>
      <dsp:spPr>
        <a:xfrm>
          <a:off x="1010966" y="2255787"/>
          <a:ext cx="1609104" cy="1609104"/>
        </a:xfrm>
        <a:prstGeom prst="ellipse">
          <a:avLst/>
        </a:prstGeom>
        <a:solidFill>
          <a:schemeClr val="accent4">
            <a:hueOff val="9413312"/>
            <a:satOff val="-23276"/>
            <a:lumOff val="-1235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n>
                <a:solidFill>
                  <a:schemeClr val="bg1"/>
                </a:solidFill>
              </a:ln>
              <a:solidFill>
                <a:srgbClr val="112916"/>
              </a:solidFill>
              <a:latin typeface="+mn-ea"/>
              <a:ea typeface="+mn-ea"/>
              <a:hlinkClick xmlns:r="http://schemas.openxmlformats.org/officeDocument/2006/relationships" r:id="rId6" action="ppaction://hlinkfile"/>
            </a:rPr>
            <a:t>高鐵回饋</a:t>
          </a:r>
          <a:endParaRPr lang="zh-TW" altLang="en-US" sz="3200" b="1" kern="1200" dirty="0">
            <a:ln>
              <a:solidFill>
                <a:schemeClr val="bg1"/>
              </a:solidFill>
            </a:ln>
            <a:solidFill>
              <a:srgbClr val="112916"/>
            </a:solidFill>
            <a:latin typeface="+mn-ea"/>
            <a:ea typeface="+mn-ea"/>
          </a:endParaRPr>
        </a:p>
      </dsp:txBody>
      <dsp:txXfrm>
        <a:off x="1246614" y="2491435"/>
        <a:ext cx="1137808" cy="1137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2EEB70D-FD6E-47E2-977A-8E7C91F4A557}" type="datetimeFigureOut">
              <a:rPr lang="zh-TW" altLang="en-US" smtClean="0"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CD2B292-EF61-412C-ABE7-72AE2D82830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hyperlink" Target="http://www.tneu.org.tw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2207096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華康正顏楷體W5" pitchFamily="65" charset="-120"/>
                <a:ea typeface="華康正顏楷體W5" pitchFamily="65" charset="-120"/>
              </a:rPr>
              <a:t>安心、信心、</a:t>
            </a:r>
            <a:r>
              <a:rPr lang="zh-TW" altLang="en-US" sz="4000" dirty="0" smtClean="0">
                <a:latin typeface="華康正顏楷體W5" pitchFamily="65" charset="-120"/>
                <a:ea typeface="華康正顏楷體W5" pitchFamily="65" charset="-120"/>
              </a:rPr>
              <a:t>開心</a:t>
            </a:r>
            <a:endParaRPr lang="en-US" altLang="zh-TW" sz="4000" dirty="0" smtClean="0">
              <a:latin typeface="華康正顏楷體W5" pitchFamily="65" charset="-120"/>
              <a:ea typeface="華康正顏楷體W5" pitchFamily="65" charset="-120"/>
            </a:endParaRPr>
          </a:p>
          <a:p>
            <a:endParaRPr lang="en-US" altLang="zh-TW" sz="2200" dirty="0" smtClean="0">
              <a:latin typeface="華康正顏楷體W5" pitchFamily="65" charset="-120"/>
              <a:ea typeface="華康正顏楷體W5" pitchFamily="65" charset="-120"/>
            </a:endParaRPr>
          </a:p>
          <a:p>
            <a:r>
              <a:rPr lang="zh-TW" altLang="en-US" sz="2200" dirty="0" smtClean="0">
                <a:latin typeface="華康正顏楷體W5" pitchFamily="65" charset="-120"/>
                <a:ea typeface="華康正顏楷體W5" pitchFamily="65" charset="-120"/>
              </a:rPr>
              <a:t>臺南市教育產業工會理事長 侯俊良</a:t>
            </a:r>
            <a:endParaRPr lang="zh-TW" altLang="en-US" sz="2200" dirty="0">
              <a:latin typeface="華康正顏楷體W5" pitchFamily="65" charset="-120"/>
              <a:ea typeface="華康正顏楷體W5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800" dirty="0" smtClean="0">
                <a:latin typeface="華康中特圓體" pitchFamily="49" charset="-120"/>
                <a:ea typeface="華康中特圓體" pitchFamily="49" charset="-120"/>
              </a:rPr>
              <a:t>團結真快樂</a:t>
            </a:r>
            <a:endParaRPr lang="zh-TW" altLang="en-US" sz="8800" dirty="0">
              <a:latin typeface="華康中特圓體" pitchFamily="49" charset="-120"/>
              <a:ea typeface="華康中特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11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566101003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64904"/>
            <a:ext cx="16589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3296635"/>
            <a:ext cx="16589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70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38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02753275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16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44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013198842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02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7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865566881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226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100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3756744"/>
              </p:ext>
            </p:extLst>
          </p:nvPr>
        </p:nvGraphicFramePr>
        <p:xfrm>
          <a:off x="539552" y="404664"/>
          <a:ext cx="813690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344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6000"/>
                <a:shade val="100000"/>
                <a:alpha val="100000"/>
                <a:satMod val="140000"/>
              </a:schemeClr>
            </a:gs>
            <a:gs pos="40000">
              <a:schemeClr val="bg1">
                <a:tint val="100000"/>
                <a:shade val="90000"/>
                <a:alpha val="0"/>
                <a:lumMod val="0"/>
                <a:lumOff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469" y="2564904"/>
            <a:ext cx="2335394" cy="108012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64904"/>
            <a:ext cx="2160240" cy="10801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475655" y="4149080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行楷體W5" panose="03000509000000000000" pitchFamily="65" charset="-120"/>
                <a:ea typeface="華康行楷體W5" panose="03000509000000000000" pitchFamily="65" charset="-120"/>
              </a:rPr>
              <a:t>歡迎加入，共同努力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行楷體W5" panose="03000509000000000000" pitchFamily="65" charset="-120"/>
              <a:ea typeface="華康行楷體W5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18266" y="1052736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華康中特圓體" pitchFamily="49" charset="-120"/>
                <a:ea typeface="華康中特圓體" pitchFamily="49" charset="-120"/>
              </a:rPr>
              <a:t>團結真快樂</a:t>
            </a:r>
            <a:endParaRPr lang="zh-TW" altLang="en-U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  <a:latin typeface="華康中特圓體" pitchFamily="49" charset="-120"/>
              <a:ea typeface="華康中特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40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212</TotalTime>
  <Words>91</Words>
  <Application>Microsoft Office PowerPoint</Application>
  <PresentationFormat>如螢幕大小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地平線</vt:lpstr>
      <vt:lpstr>團結真快樂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cc</dc:creator>
  <cp:lastModifiedBy>User</cp:lastModifiedBy>
  <cp:revision>25</cp:revision>
  <dcterms:created xsi:type="dcterms:W3CDTF">2015-01-31T21:23:28Z</dcterms:created>
  <dcterms:modified xsi:type="dcterms:W3CDTF">2015-11-18T00:42:31Z</dcterms:modified>
</cp:coreProperties>
</file>